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9"/>
  </p:notesMasterIdLst>
  <p:sldIdLst>
    <p:sldId id="256" r:id="rId2"/>
    <p:sldId id="310" r:id="rId3"/>
    <p:sldId id="311" r:id="rId4"/>
    <p:sldId id="260" r:id="rId5"/>
    <p:sldId id="320" r:id="rId6"/>
    <p:sldId id="321" r:id="rId7"/>
    <p:sldId id="327" r:id="rId8"/>
    <p:sldId id="322" r:id="rId9"/>
    <p:sldId id="324" r:id="rId10"/>
    <p:sldId id="326" r:id="rId11"/>
    <p:sldId id="325" r:id="rId12"/>
    <p:sldId id="265" r:id="rId13"/>
    <p:sldId id="266" r:id="rId14"/>
    <p:sldId id="272" r:id="rId15"/>
    <p:sldId id="273" r:id="rId16"/>
    <p:sldId id="268" r:id="rId17"/>
    <p:sldId id="269" r:id="rId18"/>
    <p:sldId id="323" r:id="rId19"/>
    <p:sldId id="270" r:id="rId20"/>
    <p:sldId id="274" r:id="rId21"/>
    <p:sldId id="275" r:id="rId22"/>
    <p:sldId id="276" r:id="rId23"/>
    <p:sldId id="312" r:id="rId24"/>
    <p:sldId id="277" r:id="rId25"/>
    <p:sldId id="278" r:id="rId26"/>
    <p:sldId id="279" r:id="rId27"/>
    <p:sldId id="316" r:id="rId28"/>
    <p:sldId id="319" r:id="rId29"/>
    <p:sldId id="281" r:id="rId30"/>
    <p:sldId id="318" r:id="rId31"/>
    <p:sldId id="282" r:id="rId32"/>
    <p:sldId id="283" r:id="rId33"/>
    <p:sldId id="317" r:id="rId34"/>
    <p:sldId id="284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14" r:id="rId48"/>
  </p:sldIdLst>
  <p:sldSz cx="9144000" cy="6858000" type="screen4x3"/>
  <p:notesSz cx="6797675" cy="9926638"/>
  <p:embeddedFontLs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Dosis Light" charset="0"/>
      <p:regular r:id="rId54"/>
      <p:bold r:id="rId55"/>
    </p:embeddedFont>
    <p:embeddedFont>
      <p:font typeface="Tahoma" pitchFamily="34" charset="0"/>
      <p:regular r:id="rId56"/>
      <p:bold r:id="rId57"/>
    </p:embeddedFont>
    <p:embeddedFont>
      <p:font typeface="Arimo" charset="0"/>
      <p:regular r:id="rId58"/>
      <p:bold r:id="rId59"/>
    </p:embeddedFont>
    <p:embeddedFont>
      <p:font typeface="Titillium Web Light" charset="0"/>
      <p:regular r:id="rId60"/>
      <p:bold r:id="rId61"/>
      <p:italic r:id="rId62"/>
      <p:boldItalic r:id="rId63"/>
    </p:embeddedFont>
    <p:embeddedFont>
      <p:font typeface="Dosis" charset="0"/>
      <p:regular r:id="rId64"/>
      <p:bold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3BE9E8C-D76A-4D0B-8707-BB95390E1F65}">
  <a:tblStyle styleId="{03BE9E8C-D76A-4D0B-8707-BB95390E1F65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B8A2712-DC41-4D9A-BA7B-40D4B0BB6A79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92" autoAdjust="0"/>
  </p:normalViewPr>
  <p:slideViewPr>
    <p:cSldViewPr>
      <p:cViewPr>
        <p:scale>
          <a:sx n="60" d="100"/>
          <a:sy n="60" d="100"/>
        </p:scale>
        <p:origin x="-15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5987" y="744537"/>
            <a:ext cx="4965700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‹nº›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616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Shape 38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4" name="Shape 385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5" name="Shape 3855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Shape 3929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Shape 393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Shape 3940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Shape 394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" name="Shape 396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5" name="Shape 396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Shape 3969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0" name="Shape 39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Shape 397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Shape 397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Shape 397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Shape 397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Shape 3981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2" name="Shape 398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Shape 3987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8" name="Shape 39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Shape 3993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Shape 39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Shape 4130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Shape 413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Shape 418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8" name="Shape 4188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89" name="Shape 4189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00" cy="495300"/>
          </a:xfrm>
          <a:prstGeom prst="rect">
            <a:avLst/>
          </a:prstGeom>
        </p:spPr>
        <p:txBody>
          <a:bodyPr lIns="91250" tIns="45625" rIns="91250" bIns="456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Times New Roman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" name="Shape 400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Shape 40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Shape 4009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0" name="Shape 40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Shape 401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Shape 401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1" name="Shape 4021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2" name="Shape 402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" name="Shape 403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5" name="Shape 403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Shape 4036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35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Shape 404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9" name="Shape 4049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0" name="Shape 4050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36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7" name="Shape 40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8" name="Shape 4058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9" name="Shape 4059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37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4" name="Shape 406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5" name="Shape 406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" name="Shape 40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1" name="Shape 4071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2" name="Shape 4072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39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Shape 40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8" name="Shape 4078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9" name="Shape 4079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40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Shape 41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Shape 419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95" name="Shape 4195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00" cy="495300"/>
          </a:xfrm>
          <a:prstGeom prst="rect">
            <a:avLst/>
          </a:prstGeom>
        </p:spPr>
        <p:txBody>
          <a:bodyPr lIns="91250" tIns="45625" rIns="91250" bIns="456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Times New Roman"/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Shape 408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5" name="Shape 408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6" name="Shape 4086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41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1" name="Shape 40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2" name="Shape 4092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3" name="Shape 4093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42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409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8" name="Shape 4098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Shape 4099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43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Shape 410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4" name="Shape 410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5" name="Shape 4105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44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Shape 41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1" name="Shape 4111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2" name="Shape 4112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45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Shape 411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8" name="Shape 4118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9" name="Shape 4119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13" cy="495299"/>
          </a:xfrm>
          <a:prstGeom prst="rect">
            <a:avLst/>
          </a:prstGeom>
          <a:noFill/>
          <a:ln>
            <a:noFill/>
          </a:ln>
        </p:spPr>
        <p:txBody>
          <a:bodyPr lIns="91250" tIns="45625" rIns="91250" bIns="456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46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Shape 41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Shape 4194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95" name="Shape 4195"/>
          <p:cNvSpPr txBox="1">
            <a:spLocks noGrp="1"/>
          </p:cNvSpPr>
          <p:nvPr>
            <p:ph type="sldNum" idx="12"/>
          </p:nvPr>
        </p:nvSpPr>
        <p:spPr>
          <a:xfrm>
            <a:off x="3851275" y="9429750"/>
            <a:ext cx="2944800" cy="495300"/>
          </a:xfrm>
          <a:prstGeom prst="rect">
            <a:avLst/>
          </a:prstGeom>
        </p:spPr>
        <p:txBody>
          <a:bodyPr lIns="91250" tIns="45625" rIns="91250" bIns="456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Times New Roman"/>
                <a:buNone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Shape 387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6" name="Shape 387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Shape 3902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3" name="Shape 390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Shape 3907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8" name="Shape 39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Shape 3952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Shape 39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Shape 3958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Shape 395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" name="Shape 3922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Shape 39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B55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 rot="10800000">
            <a:off x="8702675" y="31750"/>
            <a:ext cx="412749" cy="6784973"/>
            <a:chOff x="836200" y="240578"/>
            <a:chExt cx="425774" cy="5241301"/>
          </a:xfrm>
        </p:grpSpPr>
        <p:sp>
          <p:nvSpPr>
            <p:cNvPr id="15" name="Shape 15"/>
            <p:cNvSpPr/>
            <p:nvPr/>
          </p:nvSpPr>
          <p:spPr>
            <a:xfrm>
              <a:off x="836200" y="24057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836200" y="39141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836200" y="541025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836200" y="69431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836200" y="84515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836200" y="99599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836200" y="114560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836200" y="129644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836200" y="144727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836200" y="159811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36200" y="174772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836200" y="189856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36200" y="204940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36200" y="220024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836200" y="23498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836200" y="250069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836200" y="265152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836200" y="279868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836200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836200" y="310281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836200" y="32536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836200" y="34032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836200" y="35541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836200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836200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836200" y="40053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836200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836200" y="43070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836200" y="44579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836200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839475" y="47583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839475" y="49091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839475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839475" y="520963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839475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986858" y="39141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986858" y="538574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986858" y="8427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986858" y="11431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986858" y="12939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986858" y="17452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986858" y="189611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986858" y="219778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986858" y="234740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986858" y="249823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986858" y="2796233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986858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986858" y="310281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986858" y="35541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986858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986858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986858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986858" y="43070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986858" y="44579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986858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990133" y="49091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990133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990133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137517" y="24057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137517" y="538574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137517" y="99354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137517" y="11431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137517" y="14448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1137517" y="159566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1137517" y="219778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137517" y="234740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137517" y="249823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137517" y="26490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1137517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137517" y="32536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1137517" y="34032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1137517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1137517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137517" y="40053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137517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37517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1140792" y="47583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1140792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1140792" y="520963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0792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Shape 95"/>
          <p:cNvGrpSpPr/>
          <p:nvPr/>
        </p:nvGrpSpPr>
        <p:grpSpPr>
          <a:xfrm rot="10800000">
            <a:off x="6662738" y="34925"/>
            <a:ext cx="2309810" cy="6781798"/>
            <a:chOff x="983429" y="240578"/>
            <a:chExt cx="2379148" cy="5238849"/>
          </a:xfrm>
        </p:grpSpPr>
        <p:sp>
          <p:nvSpPr>
            <p:cNvPr id="96" name="Shape 96"/>
            <p:cNvSpPr/>
            <p:nvPr/>
          </p:nvSpPr>
          <p:spPr>
            <a:xfrm>
              <a:off x="983429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983429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983429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983429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983429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983429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983429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983429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983429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983429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986700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986700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1133863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133863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133863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133863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1133863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1133863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1133863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1133863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1133863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1133863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1133863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133863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113713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1284298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284298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1284298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284298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284298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1284298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84298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284298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284298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284298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284298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1284298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284298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1284298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1284298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284298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1284298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1284298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1287569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287569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434732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434732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1434732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434732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1434732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1434732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434732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1434732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434732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434732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434732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434732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434732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4732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434732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434732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434732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434732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4732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434732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434732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4732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434732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434732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434732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434732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438003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43800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438003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1438003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438003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1585166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585166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585166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585166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585166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585166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585166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1585166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585166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85166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585166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585166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585166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585166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585166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1585166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585166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1588437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588437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738871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738871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1738871" y="11431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738871" y="144482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738871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1738871" y="249823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1738871" y="264907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738871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738871" y="415377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742141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742141" y="535802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889306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89306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889306" y="34008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889306" y="460505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892575" y="520718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2039740" y="69186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2039740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2039740" y="2796233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2193443" y="5053892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2343878" y="475589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639841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2643110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3241577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Shape 215"/>
          <p:cNvGrpSpPr/>
          <p:nvPr/>
        </p:nvGrpSpPr>
        <p:grpSpPr>
          <a:xfrm rot="10800000">
            <a:off x="6367462" y="34925"/>
            <a:ext cx="2020886" cy="6781798"/>
            <a:chOff x="1585479" y="240578"/>
            <a:chExt cx="2081394" cy="5238849"/>
          </a:xfrm>
        </p:grpSpPr>
        <p:sp>
          <p:nvSpPr>
            <p:cNvPr id="216" name="Shape 216"/>
            <p:cNvSpPr/>
            <p:nvPr/>
          </p:nvSpPr>
          <p:spPr>
            <a:xfrm>
              <a:off x="158547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585479" y="159566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85479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1585479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1588750" y="475589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588750" y="5053892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35902" y="538574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735902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735902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735902" y="34008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735902" y="35516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735902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1739173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1886325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1886325" y="144482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886325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86325" y="189611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886325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886325" y="219778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886325" y="234740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886325" y="249823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1886325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1886325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886325" y="294952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1886325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1886325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886325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1886325" y="415377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1886325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886325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1889596" y="475589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1889596" y="49067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036749" y="39141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2036749" y="11431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203674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036749" y="144482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2036749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2036749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2036749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2036749" y="294952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036749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2036749" y="3251199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036749" y="35516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036749" y="370248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2036749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036749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2036749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036749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2040018" y="49067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040018" y="5053892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2040018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2190441" y="24057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2190441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2190441" y="84270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2190441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2190441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2190441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2190441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2190441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2190441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2190441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2190441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2190441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2190441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2190441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2190441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190441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2190441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2190441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2190441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2190441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190441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2190441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2193711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2193711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2193711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2340865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2340865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340865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2340865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2340865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2340865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2340865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2340865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2340865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340865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2340865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2340865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2340865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2340865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2340865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2340865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2340865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2340865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2340865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2340865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2340865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2340865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2344134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2344134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2344134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2344134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2491288" y="39141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491288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2491288" y="84270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2491288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2491288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2491288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2491288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2491288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2491288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2491288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2491288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2491288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2491288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2491288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2491288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2491288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2491288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2491288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2491288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2491288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2491288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2491288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2494558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2494558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2494558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2641710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2641710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641710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2641710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2641710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2641710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2641710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2641710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2641710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2641710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2641710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641710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2641710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2641710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2641710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2641710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2641710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2641710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2644981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2644981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2792133" y="24057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2792133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2792133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2792133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2792133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792133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2792133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2792133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2792133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2792133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2792133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2792133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2792133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2792133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2792133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2795403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2795403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2795403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2942556" y="39141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2942556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2942556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2942556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2942556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2942556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2942556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2942556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2942556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2942556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2942556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2942556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2942556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2942556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2942556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2945825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2945825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2945825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3091343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3091343" y="69186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3091343" y="11431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3091343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3091343" y="234740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3091343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3091343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3091343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3094614" y="535802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241766" y="39141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3241766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3241766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241766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3241766" y="370248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3241766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3241766" y="460505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3245036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3392189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339218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3392189" y="3251199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3392189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3392189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3395460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3542612" y="69186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3542612" y="159566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3545882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Shape 425"/>
          <p:cNvGrpSpPr/>
          <p:nvPr/>
        </p:nvGrpSpPr>
        <p:grpSpPr>
          <a:xfrm rot="10800000">
            <a:off x="6367463" y="34925"/>
            <a:ext cx="2312986" cy="6781798"/>
            <a:chOff x="1284454" y="240578"/>
            <a:chExt cx="2382419" cy="5238849"/>
          </a:xfrm>
        </p:grpSpPr>
        <p:sp>
          <p:nvSpPr>
            <p:cNvPr id="426" name="Shape 426"/>
            <p:cNvSpPr/>
            <p:nvPr/>
          </p:nvSpPr>
          <p:spPr>
            <a:xfrm>
              <a:off x="1284454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1284454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1284454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1284454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1284454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1284454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1284454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1284454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1284454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1284454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1284454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1284454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1287725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1287725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1287725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1434888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1434888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1434888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1434888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1585323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1585323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1585323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1585323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1585323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1585323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1585323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1585323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1585323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1588594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1735757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1735757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1735757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1735757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1735757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1735757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1735757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1735757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1735757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1735757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1735757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1735757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1735757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1735757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1735757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1739027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1739027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1886191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1886191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1886191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886191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1886191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1886191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1886191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1886191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886191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889461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889461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2039896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2039896" y="538574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2039896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2039896" y="99354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2039896" y="159566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2039896" y="219778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2039896" y="234740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2039896" y="249823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2039896" y="34008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2039896" y="415377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2039896" y="460505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2043166" y="475589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2043166" y="535802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2190331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2190331" y="538574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2190331" y="99354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2190331" y="144482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2190331" y="264907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2190331" y="294952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2190331" y="385332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2190331" y="43046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2193600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2340765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2340765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2340765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2340765" y="11431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2340765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2340765" y="20469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2340765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2340765" y="40029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2491199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2491199" y="1293987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2491199" y="219778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2491199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2494468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2641633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2641633" y="69186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2641633" y="234740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2641633" y="3251199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2641633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2792067" y="43046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2940866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2940866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3094571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3392169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354587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Shape 529"/>
          <p:cNvSpPr txBox="1">
            <a:spLocks noGrp="1"/>
          </p:cNvSpPr>
          <p:nvPr>
            <p:ph type="ctrTitle"/>
          </p:nvPr>
        </p:nvSpPr>
        <p:spPr>
          <a:xfrm>
            <a:off x="762000" y="928566"/>
            <a:ext cx="53967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Dosis Light"/>
              <a:buNone/>
              <a:defRPr sz="6000" b="0" i="0" u="none" strike="noStrike" cap="non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bg>
      <p:bgPr>
        <a:solidFill>
          <a:srgbClr val="1D1D1B"/>
        </a:solidFill>
        <a:effectLst/>
      </p:bgPr>
    </p:bg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0" name="Shape 3240"/>
          <p:cNvGrpSpPr/>
          <p:nvPr/>
        </p:nvGrpSpPr>
        <p:grpSpPr>
          <a:xfrm>
            <a:off x="7827963" y="38099"/>
            <a:ext cx="1287462" cy="6781800"/>
            <a:chOff x="6367260" y="28663"/>
            <a:chExt cx="1286935" cy="5086334"/>
          </a:xfrm>
        </p:grpSpPr>
        <p:sp>
          <p:nvSpPr>
            <p:cNvPr id="3241" name="Shape 3241"/>
            <p:cNvSpPr/>
            <p:nvPr/>
          </p:nvSpPr>
          <p:spPr>
            <a:xfrm rot="10800000">
              <a:off x="7536768" y="61325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Shape 3242"/>
            <p:cNvSpPr/>
            <p:nvPr/>
          </p:nvSpPr>
          <p:spPr>
            <a:xfrm rot="10800000">
              <a:off x="7244787" y="265874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Shape 3243"/>
            <p:cNvSpPr/>
            <p:nvPr/>
          </p:nvSpPr>
          <p:spPr>
            <a:xfrm rot="10800000">
              <a:off x="7244787" y="17511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Shape 3244"/>
            <p:cNvSpPr/>
            <p:nvPr/>
          </p:nvSpPr>
          <p:spPr>
            <a:xfrm rot="10800000">
              <a:off x="6659240" y="42660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Shape 3245"/>
            <p:cNvSpPr/>
            <p:nvPr/>
          </p:nvSpPr>
          <p:spPr>
            <a:xfrm rot="10800000">
              <a:off x="7536768" y="470542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Shape 3246"/>
            <p:cNvSpPr/>
            <p:nvPr/>
          </p:nvSpPr>
          <p:spPr>
            <a:xfrm rot="10800000">
              <a:off x="7536768" y="455897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Shape 3247"/>
            <p:cNvSpPr/>
            <p:nvPr/>
          </p:nvSpPr>
          <p:spPr>
            <a:xfrm rot="10800000">
              <a:off x="7536768" y="42660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Shape 3248"/>
            <p:cNvSpPr/>
            <p:nvPr/>
          </p:nvSpPr>
          <p:spPr>
            <a:xfrm rot="10800000">
              <a:off x="7536768" y="397438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Shape 3249"/>
            <p:cNvSpPr/>
            <p:nvPr/>
          </p:nvSpPr>
          <p:spPr>
            <a:xfrm rot="10800000">
              <a:off x="7536768" y="382793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Shape 3250"/>
            <p:cNvSpPr/>
            <p:nvPr/>
          </p:nvSpPr>
          <p:spPr>
            <a:xfrm rot="10800000">
              <a:off x="7536768" y="368149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Shape 3251"/>
            <p:cNvSpPr/>
            <p:nvPr/>
          </p:nvSpPr>
          <p:spPr>
            <a:xfrm rot="10800000">
              <a:off x="7536768" y="353623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Shape 3252"/>
            <p:cNvSpPr/>
            <p:nvPr/>
          </p:nvSpPr>
          <p:spPr>
            <a:xfrm rot="10800000">
              <a:off x="7536768" y="309689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Shape 3253"/>
            <p:cNvSpPr/>
            <p:nvPr/>
          </p:nvSpPr>
          <p:spPr>
            <a:xfrm rot="10800000">
              <a:off x="7536768" y="295163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Shape 3254"/>
            <p:cNvSpPr/>
            <p:nvPr/>
          </p:nvSpPr>
          <p:spPr>
            <a:xfrm rot="10800000">
              <a:off x="7536768" y="2805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Shape 3255"/>
            <p:cNvSpPr/>
            <p:nvPr/>
          </p:nvSpPr>
          <p:spPr>
            <a:xfrm rot="10800000">
              <a:off x="7536768" y="265874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Shape 3256"/>
            <p:cNvSpPr/>
            <p:nvPr/>
          </p:nvSpPr>
          <p:spPr>
            <a:xfrm rot="10800000">
              <a:off x="7536768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Shape 3257"/>
            <p:cNvSpPr/>
            <p:nvPr/>
          </p:nvSpPr>
          <p:spPr>
            <a:xfrm rot="10800000">
              <a:off x="7536768" y="236704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Shape 3258"/>
            <p:cNvSpPr/>
            <p:nvPr/>
          </p:nvSpPr>
          <p:spPr>
            <a:xfrm rot="10800000">
              <a:off x="7536768" y="222059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Shape 3259"/>
            <p:cNvSpPr/>
            <p:nvPr/>
          </p:nvSpPr>
          <p:spPr>
            <a:xfrm rot="10800000">
              <a:off x="7536768" y="207415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Shape 3260"/>
            <p:cNvSpPr/>
            <p:nvPr/>
          </p:nvSpPr>
          <p:spPr>
            <a:xfrm rot="10800000">
              <a:off x="7536768" y="192889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Shape 3261"/>
            <p:cNvSpPr/>
            <p:nvPr/>
          </p:nvSpPr>
          <p:spPr>
            <a:xfrm rot="10800000">
              <a:off x="7536768" y="178244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Shape 3262"/>
            <p:cNvSpPr/>
            <p:nvPr/>
          </p:nvSpPr>
          <p:spPr>
            <a:xfrm rot="10800000">
              <a:off x="7536768" y="148955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Shape 3263"/>
            <p:cNvSpPr/>
            <p:nvPr/>
          </p:nvSpPr>
          <p:spPr>
            <a:xfrm rot="10800000">
              <a:off x="7536768" y="119785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Shape 3264"/>
            <p:cNvSpPr/>
            <p:nvPr/>
          </p:nvSpPr>
          <p:spPr>
            <a:xfrm rot="10800000">
              <a:off x="7536768" y="105140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Shape 3265"/>
            <p:cNvSpPr/>
            <p:nvPr/>
          </p:nvSpPr>
          <p:spPr>
            <a:xfrm rot="10800000">
              <a:off x="7536768" y="90496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Shape 3266"/>
            <p:cNvSpPr/>
            <p:nvPr/>
          </p:nvSpPr>
          <p:spPr>
            <a:xfrm rot="10800000">
              <a:off x="7536768" y="75970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Shape 3267"/>
            <p:cNvSpPr/>
            <p:nvPr/>
          </p:nvSpPr>
          <p:spPr>
            <a:xfrm rot="10800000">
              <a:off x="7536768" y="46681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Shape 3268"/>
            <p:cNvSpPr/>
            <p:nvPr/>
          </p:nvSpPr>
          <p:spPr>
            <a:xfrm rot="10800000">
              <a:off x="7536768" y="32036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Shape 3269"/>
            <p:cNvSpPr/>
            <p:nvPr/>
          </p:nvSpPr>
          <p:spPr>
            <a:xfrm rot="10800000">
              <a:off x="7536768" y="17511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Shape 3270"/>
            <p:cNvSpPr/>
            <p:nvPr/>
          </p:nvSpPr>
          <p:spPr>
            <a:xfrm rot="10800000">
              <a:off x="7536768" y="2866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Shape 3271"/>
            <p:cNvSpPr/>
            <p:nvPr/>
          </p:nvSpPr>
          <p:spPr>
            <a:xfrm rot="10800000">
              <a:off x="7390777" y="485067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Shape 3272"/>
            <p:cNvSpPr/>
            <p:nvPr/>
          </p:nvSpPr>
          <p:spPr>
            <a:xfrm rot="10800000">
              <a:off x="7390777" y="455897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Shape 3273"/>
            <p:cNvSpPr/>
            <p:nvPr/>
          </p:nvSpPr>
          <p:spPr>
            <a:xfrm rot="10800000">
              <a:off x="7390777" y="441253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Shape 3274"/>
            <p:cNvSpPr/>
            <p:nvPr/>
          </p:nvSpPr>
          <p:spPr>
            <a:xfrm rot="10800000">
              <a:off x="7390777" y="42660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Shape 3275"/>
            <p:cNvSpPr/>
            <p:nvPr/>
          </p:nvSpPr>
          <p:spPr>
            <a:xfrm rot="10800000">
              <a:off x="7390777" y="412083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Shape 3276"/>
            <p:cNvSpPr/>
            <p:nvPr/>
          </p:nvSpPr>
          <p:spPr>
            <a:xfrm rot="10800000">
              <a:off x="7390777" y="382793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Shape 3277"/>
            <p:cNvSpPr/>
            <p:nvPr/>
          </p:nvSpPr>
          <p:spPr>
            <a:xfrm rot="10800000">
              <a:off x="7390777" y="353623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Shape 3278"/>
            <p:cNvSpPr/>
            <p:nvPr/>
          </p:nvSpPr>
          <p:spPr>
            <a:xfrm rot="10800000">
              <a:off x="7390777" y="338978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Shape 3279"/>
            <p:cNvSpPr/>
            <p:nvPr/>
          </p:nvSpPr>
          <p:spPr>
            <a:xfrm rot="10800000">
              <a:off x="7390777" y="324334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Shape 3280"/>
            <p:cNvSpPr/>
            <p:nvPr/>
          </p:nvSpPr>
          <p:spPr>
            <a:xfrm rot="10800000">
              <a:off x="7390777" y="295163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Shape 3281"/>
            <p:cNvSpPr/>
            <p:nvPr/>
          </p:nvSpPr>
          <p:spPr>
            <a:xfrm rot="10800000">
              <a:off x="7390777" y="2805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Shape 3282"/>
            <p:cNvSpPr/>
            <p:nvPr/>
          </p:nvSpPr>
          <p:spPr>
            <a:xfrm rot="10800000">
              <a:off x="7390777" y="265874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Shape 3283"/>
            <p:cNvSpPr/>
            <p:nvPr/>
          </p:nvSpPr>
          <p:spPr>
            <a:xfrm rot="10800000">
              <a:off x="7390777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Shape 3284"/>
            <p:cNvSpPr/>
            <p:nvPr/>
          </p:nvSpPr>
          <p:spPr>
            <a:xfrm rot="10800000">
              <a:off x="7390777" y="236704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Shape 3285"/>
            <p:cNvSpPr/>
            <p:nvPr/>
          </p:nvSpPr>
          <p:spPr>
            <a:xfrm rot="10800000">
              <a:off x="7390777" y="222059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Shape 3286"/>
            <p:cNvSpPr/>
            <p:nvPr/>
          </p:nvSpPr>
          <p:spPr>
            <a:xfrm rot="10800000">
              <a:off x="7390777" y="207415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Shape 3287"/>
            <p:cNvSpPr/>
            <p:nvPr/>
          </p:nvSpPr>
          <p:spPr>
            <a:xfrm rot="10800000">
              <a:off x="7390777" y="178244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Shape 3288"/>
            <p:cNvSpPr/>
            <p:nvPr/>
          </p:nvSpPr>
          <p:spPr>
            <a:xfrm rot="10800000">
              <a:off x="7390777" y="148955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Shape 3289"/>
            <p:cNvSpPr/>
            <p:nvPr/>
          </p:nvSpPr>
          <p:spPr>
            <a:xfrm rot="10800000">
              <a:off x="7390777" y="134430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Shape 3290"/>
            <p:cNvSpPr/>
            <p:nvPr/>
          </p:nvSpPr>
          <p:spPr>
            <a:xfrm rot="10800000">
              <a:off x="7390777" y="119785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Shape 3291"/>
            <p:cNvSpPr/>
            <p:nvPr/>
          </p:nvSpPr>
          <p:spPr>
            <a:xfrm rot="10800000">
              <a:off x="7390777" y="105140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Shape 3292"/>
            <p:cNvSpPr/>
            <p:nvPr/>
          </p:nvSpPr>
          <p:spPr>
            <a:xfrm rot="10800000">
              <a:off x="7390777" y="75970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Shape 3293"/>
            <p:cNvSpPr/>
            <p:nvPr/>
          </p:nvSpPr>
          <p:spPr>
            <a:xfrm rot="10800000">
              <a:off x="7390777" y="61325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Shape 3294"/>
            <p:cNvSpPr/>
            <p:nvPr/>
          </p:nvSpPr>
          <p:spPr>
            <a:xfrm rot="10800000">
              <a:off x="7390777" y="32036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Shape 3295"/>
            <p:cNvSpPr/>
            <p:nvPr/>
          </p:nvSpPr>
          <p:spPr>
            <a:xfrm rot="10800000">
              <a:off x="7390777" y="2866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Shape 3296"/>
            <p:cNvSpPr/>
            <p:nvPr/>
          </p:nvSpPr>
          <p:spPr>
            <a:xfrm rot="10800000">
              <a:off x="7244787" y="470542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Shape 3297"/>
            <p:cNvSpPr/>
            <p:nvPr/>
          </p:nvSpPr>
          <p:spPr>
            <a:xfrm rot="10800000">
              <a:off x="7244787" y="42660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Shape 3298"/>
            <p:cNvSpPr/>
            <p:nvPr/>
          </p:nvSpPr>
          <p:spPr>
            <a:xfrm rot="10800000">
              <a:off x="7244787" y="412083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Shape 3299"/>
            <p:cNvSpPr/>
            <p:nvPr/>
          </p:nvSpPr>
          <p:spPr>
            <a:xfrm rot="10800000">
              <a:off x="7244787" y="397438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Shape 3300"/>
            <p:cNvSpPr/>
            <p:nvPr/>
          </p:nvSpPr>
          <p:spPr>
            <a:xfrm rot="10800000">
              <a:off x="7244787" y="368149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Shape 3301"/>
            <p:cNvSpPr/>
            <p:nvPr/>
          </p:nvSpPr>
          <p:spPr>
            <a:xfrm rot="10800000">
              <a:off x="7244787" y="338978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Shape 3302"/>
            <p:cNvSpPr/>
            <p:nvPr/>
          </p:nvSpPr>
          <p:spPr>
            <a:xfrm rot="10800000">
              <a:off x="7244787" y="324334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Shape 3303"/>
            <p:cNvSpPr/>
            <p:nvPr/>
          </p:nvSpPr>
          <p:spPr>
            <a:xfrm rot="10800000">
              <a:off x="7244787" y="309689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Shape 3304"/>
            <p:cNvSpPr/>
            <p:nvPr/>
          </p:nvSpPr>
          <p:spPr>
            <a:xfrm rot="10800000">
              <a:off x="7244787" y="2805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Shape 3305"/>
            <p:cNvSpPr/>
            <p:nvPr/>
          </p:nvSpPr>
          <p:spPr>
            <a:xfrm rot="10800000">
              <a:off x="7244787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Shape 3306"/>
            <p:cNvSpPr/>
            <p:nvPr/>
          </p:nvSpPr>
          <p:spPr>
            <a:xfrm rot="10800000">
              <a:off x="7244787" y="222059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Shape 3307"/>
            <p:cNvSpPr/>
            <p:nvPr/>
          </p:nvSpPr>
          <p:spPr>
            <a:xfrm rot="10800000">
              <a:off x="7244787" y="192889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Shape 3308"/>
            <p:cNvSpPr/>
            <p:nvPr/>
          </p:nvSpPr>
          <p:spPr>
            <a:xfrm rot="10800000">
              <a:off x="7244787" y="178244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Shape 3309"/>
            <p:cNvSpPr/>
            <p:nvPr/>
          </p:nvSpPr>
          <p:spPr>
            <a:xfrm rot="10800000">
              <a:off x="7244787" y="134430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Shape 3310"/>
            <p:cNvSpPr/>
            <p:nvPr/>
          </p:nvSpPr>
          <p:spPr>
            <a:xfrm rot="10800000">
              <a:off x="7244787" y="119785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Shape 3311"/>
            <p:cNvSpPr/>
            <p:nvPr/>
          </p:nvSpPr>
          <p:spPr>
            <a:xfrm rot="10800000">
              <a:off x="7244787" y="105140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Shape 3312"/>
            <p:cNvSpPr/>
            <p:nvPr/>
          </p:nvSpPr>
          <p:spPr>
            <a:xfrm rot="10800000">
              <a:off x="7244787" y="90496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Shape 3313"/>
            <p:cNvSpPr/>
            <p:nvPr/>
          </p:nvSpPr>
          <p:spPr>
            <a:xfrm rot="10800000">
              <a:off x="7244787" y="75970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Shape 3314"/>
            <p:cNvSpPr/>
            <p:nvPr/>
          </p:nvSpPr>
          <p:spPr>
            <a:xfrm rot="10800000">
              <a:off x="7244787" y="46681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Shape 3315"/>
            <p:cNvSpPr/>
            <p:nvPr/>
          </p:nvSpPr>
          <p:spPr>
            <a:xfrm rot="10800000">
              <a:off x="7244787" y="32036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Shape 3316"/>
            <p:cNvSpPr/>
            <p:nvPr/>
          </p:nvSpPr>
          <p:spPr>
            <a:xfrm rot="10800000">
              <a:off x="7097211" y="499712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Shape 3317"/>
            <p:cNvSpPr/>
            <p:nvPr/>
          </p:nvSpPr>
          <p:spPr>
            <a:xfrm rot="10800000">
              <a:off x="7097211" y="455897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Shape 3318"/>
            <p:cNvSpPr/>
            <p:nvPr/>
          </p:nvSpPr>
          <p:spPr>
            <a:xfrm rot="10800000">
              <a:off x="7097211" y="426608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Shape 3319"/>
            <p:cNvSpPr/>
            <p:nvPr/>
          </p:nvSpPr>
          <p:spPr>
            <a:xfrm rot="10800000">
              <a:off x="7097211" y="382793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Shape 3320"/>
            <p:cNvSpPr/>
            <p:nvPr/>
          </p:nvSpPr>
          <p:spPr>
            <a:xfrm rot="10800000">
              <a:off x="7097211" y="368149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Shape 3321"/>
            <p:cNvSpPr/>
            <p:nvPr/>
          </p:nvSpPr>
          <p:spPr>
            <a:xfrm rot="10800000">
              <a:off x="7097211" y="3096895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Shape 3322"/>
            <p:cNvSpPr/>
            <p:nvPr/>
          </p:nvSpPr>
          <p:spPr>
            <a:xfrm rot="10800000">
              <a:off x="7097211" y="295163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Shape 3323"/>
            <p:cNvSpPr/>
            <p:nvPr/>
          </p:nvSpPr>
          <p:spPr>
            <a:xfrm rot="10800000">
              <a:off x="7097211" y="265874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Shape 3324"/>
            <p:cNvSpPr/>
            <p:nvPr/>
          </p:nvSpPr>
          <p:spPr>
            <a:xfrm rot="10800000">
              <a:off x="7097211" y="2512299"/>
              <a:ext cx="119013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Shape 3325"/>
            <p:cNvSpPr/>
            <p:nvPr/>
          </p:nvSpPr>
          <p:spPr>
            <a:xfrm rot="10800000">
              <a:off x="7097211" y="236704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Shape 3326"/>
            <p:cNvSpPr/>
            <p:nvPr/>
          </p:nvSpPr>
          <p:spPr>
            <a:xfrm rot="10800000">
              <a:off x="7097211" y="222059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Shape 3327"/>
            <p:cNvSpPr/>
            <p:nvPr/>
          </p:nvSpPr>
          <p:spPr>
            <a:xfrm rot="10800000">
              <a:off x="7097211" y="178244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Shape 3328"/>
            <p:cNvSpPr/>
            <p:nvPr/>
          </p:nvSpPr>
          <p:spPr>
            <a:xfrm rot="10800000">
              <a:off x="7097211" y="163600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Shape 3329"/>
            <p:cNvSpPr/>
            <p:nvPr/>
          </p:nvSpPr>
          <p:spPr>
            <a:xfrm rot="10800000">
              <a:off x="7097211" y="148955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Shape 3330"/>
            <p:cNvSpPr/>
            <p:nvPr/>
          </p:nvSpPr>
          <p:spPr>
            <a:xfrm rot="10800000">
              <a:off x="7097211" y="119785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Shape 3331"/>
            <p:cNvSpPr/>
            <p:nvPr/>
          </p:nvSpPr>
          <p:spPr>
            <a:xfrm rot="10800000">
              <a:off x="7097211" y="46681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Shape 3332"/>
            <p:cNvSpPr/>
            <p:nvPr/>
          </p:nvSpPr>
          <p:spPr>
            <a:xfrm rot="10800000">
              <a:off x="7097211" y="17511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Shape 3333"/>
            <p:cNvSpPr/>
            <p:nvPr/>
          </p:nvSpPr>
          <p:spPr>
            <a:xfrm rot="10800000">
              <a:off x="7097211" y="2866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Shape 3334"/>
            <p:cNvSpPr/>
            <p:nvPr/>
          </p:nvSpPr>
          <p:spPr>
            <a:xfrm rot="10800000">
              <a:off x="6951221" y="485067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Shape 3335"/>
            <p:cNvSpPr/>
            <p:nvPr/>
          </p:nvSpPr>
          <p:spPr>
            <a:xfrm rot="10800000">
              <a:off x="6951221" y="470542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Shape 3336"/>
            <p:cNvSpPr/>
            <p:nvPr/>
          </p:nvSpPr>
          <p:spPr>
            <a:xfrm rot="10800000">
              <a:off x="6951221" y="426608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Shape 3337"/>
            <p:cNvSpPr/>
            <p:nvPr/>
          </p:nvSpPr>
          <p:spPr>
            <a:xfrm rot="10800000">
              <a:off x="6951221" y="397438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Shape 3338"/>
            <p:cNvSpPr/>
            <p:nvPr/>
          </p:nvSpPr>
          <p:spPr>
            <a:xfrm rot="10800000">
              <a:off x="6951221" y="368149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Shape 3339"/>
            <p:cNvSpPr/>
            <p:nvPr/>
          </p:nvSpPr>
          <p:spPr>
            <a:xfrm rot="10800000">
              <a:off x="6951221" y="324334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Shape 3340"/>
            <p:cNvSpPr/>
            <p:nvPr/>
          </p:nvSpPr>
          <p:spPr>
            <a:xfrm rot="10800000">
              <a:off x="6951221" y="295163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Shape 3341"/>
            <p:cNvSpPr/>
            <p:nvPr/>
          </p:nvSpPr>
          <p:spPr>
            <a:xfrm rot="10800000">
              <a:off x="6951221" y="2512299"/>
              <a:ext cx="119013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Shape 3342"/>
            <p:cNvSpPr/>
            <p:nvPr/>
          </p:nvSpPr>
          <p:spPr>
            <a:xfrm rot="10800000">
              <a:off x="6951221" y="222059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Shape 3343"/>
            <p:cNvSpPr/>
            <p:nvPr/>
          </p:nvSpPr>
          <p:spPr>
            <a:xfrm rot="10800000">
              <a:off x="6951221" y="207415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Shape 3344"/>
            <p:cNvSpPr/>
            <p:nvPr/>
          </p:nvSpPr>
          <p:spPr>
            <a:xfrm rot="10800000">
              <a:off x="6951221" y="178244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Shape 3345"/>
            <p:cNvSpPr/>
            <p:nvPr/>
          </p:nvSpPr>
          <p:spPr>
            <a:xfrm rot="10800000">
              <a:off x="6951221" y="163600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Shape 3346"/>
            <p:cNvSpPr/>
            <p:nvPr/>
          </p:nvSpPr>
          <p:spPr>
            <a:xfrm rot="10800000">
              <a:off x="6951221" y="148955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Shape 3347"/>
            <p:cNvSpPr/>
            <p:nvPr/>
          </p:nvSpPr>
          <p:spPr>
            <a:xfrm rot="10800000">
              <a:off x="6951221" y="119785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Shape 3348"/>
            <p:cNvSpPr/>
            <p:nvPr/>
          </p:nvSpPr>
          <p:spPr>
            <a:xfrm rot="10800000">
              <a:off x="6951221" y="105140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Shape 3349"/>
            <p:cNvSpPr/>
            <p:nvPr/>
          </p:nvSpPr>
          <p:spPr>
            <a:xfrm rot="10800000">
              <a:off x="6951221" y="61325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Shape 3350"/>
            <p:cNvSpPr/>
            <p:nvPr/>
          </p:nvSpPr>
          <p:spPr>
            <a:xfrm rot="10800000">
              <a:off x="6951221" y="32036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Shape 3351"/>
            <p:cNvSpPr/>
            <p:nvPr/>
          </p:nvSpPr>
          <p:spPr>
            <a:xfrm rot="10800000">
              <a:off x="6951221" y="17511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Shape 3352"/>
            <p:cNvSpPr/>
            <p:nvPr/>
          </p:nvSpPr>
          <p:spPr>
            <a:xfrm rot="10800000">
              <a:off x="6805230" y="499712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Shape 3353"/>
            <p:cNvSpPr/>
            <p:nvPr/>
          </p:nvSpPr>
          <p:spPr>
            <a:xfrm rot="10800000">
              <a:off x="6805230" y="455897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Shape 3354"/>
            <p:cNvSpPr/>
            <p:nvPr/>
          </p:nvSpPr>
          <p:spPr>
            <a:xfrm rot="10800000">
              <a:off x="6805230" y="412083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Shape 3355"/>
            <p:cNvSpPr/>
            <p:nvPr/>
          </p:nvSpPr>
          <p:spPr>
            <a:xfrm rot="10800000">
              <a:off x="6805230" y="353623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Shape 3356"/>
            <p:cNvSpPr/>
            <p:nvPr/>
          </p:nvSpPr>
          <p:spPr>
            <a:xfrm rot="10800000">
              <a:off x="6805230" y="295163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Shape 3357"/>
            <p:cNvSpPr/>
            <p:nvPr/>
          </p:nvSpPr>
          <p:spPr>
            <a:xfrm rot="10800000">
              <a:off x="6805230" y="222059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Shape 3358"/>
            <p:cNvSpPr/>
            <p:nvPr/>
          </p:nvSpPr>
          <p:spPr>
            <a:xfrm rot="10800000">
              <a:off x="6805230" y="105140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Shape 3359"/>
            <p:cNvSpPr/>
            <p:nvPr/>
          </p:nvSpPr>
          <p:spPr>
            <a:xfrm rot="10800000">
              <a:off x="6805230" y="90496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Shape 3360"/>
            <p:cNvSpPr/>
            <p:nvPr/>
          </p:nvSpPr>
          <p:spPr>
            <a:xfrm rot="10800000">
              <a:off x="6805230" y="2866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Shape 3361"/>
            <p:cNvSpPr/>
            <p:nvPr/>
          </p:nvSpPr>
          <p:spPr>
            <a:xfrm rot="10800000">
              <a:off x="6659240" y="485067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Shape 3362"/>
            <p:cNvSpPr/>
            <p:nvPr/>
          </p:nvSpPr>
          <p:spPr>
            <a:xfrm rot="10800000">
              <a:off x="6659240" y="397438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Shape 3363"/>
            <p:cNvSpPr/>
            <p:nvPr/>
          </p:nvSpPr>
          <p:spPr>
            <a:xfrm rot="10800000">
              <a:off x="6659240" y="324334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Shape 3364"/>
            <p:cNvSpPr/>
            <p:nvPr/>
          </p:nvSpPr>
          <p:spPr>
            <a:xfrm rot="10800000">
              <a:off x="6659240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Shape 3365"/>
            <p:cNvSpPr/>
            <p:nvPr/>
          </p:nvSpPr>
          <p:spPr>
            <a:xfrm rot="10800000">
              <a:off x="6659240" y="163600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Shape 3366"/>
            <p:cNvSpPr/>
            <p:nvPr/>
          </p:nvSpPr>
          <p:spPr>
            <a:xfrm rot="10800000">
              <a:off x="6659240" y="90496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Shape 3367"/>
            <p:cNvSpPr/>
            <p:nvPr/>
          </p:nvSpPr>
          <p:spPr>
            <a:xfrm rot="10800000">
              <a:off x="6659240" y="75970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Shape 3368"/>
            <p:cNvSpPr/>
            <p:nvPr/>
          </p:nvSpPr>
          <p:spPr>
            <a:xfrm rot="10800000">
              <a:off x="6659240" y="17511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Shape 3369"/>
            <p:cNvSpPr/>
            <p:nvPr/>
          </p:nvSpPr>
          <p:spPr>
            <a:xfrm rot="10800000">
              <a:off x="6513250" y="4997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Shape 3370"/>
            <p:cNvSpPr/>
            <p:nvPr/>
          </p:nvSpPr>
          <p:spPr>
            <a:xfrm rot="10800000">
              <a:off x="6513250" y="397438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Shape 3371"/>
            <p:cNvSpPr/>
            <p:nvPr/>
          </p:nvSpPr>
          <p:spPr>
            <a:xfrm rot="10800000">
              <a:off x="6513250" y="207415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Shape 3372"/>
            <p:cNvSpPr/>
            <p:nvPr/>
          </p:nvSpPr>
          <p:spPr>
            <a:xfrm rot="10800000">
              <a:off x="6513250" y="148955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Shape 3373"/>
            <p:cNvSpPr/>
            <p:nvPr/>
          </p:nvSpPr>
          <p:spPr>
            <a:xfrm rot="10800000">
              <a:off x="6513250" y="90496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Shape 3374"/>
            <p:cNvSpPr/>
            <p:nvPr/>
          </p:nvSpPr>
          <p:spPr>
            <a:xfrm rot="10800000">
              <a:off x="6513250" y="17511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Shape 3375"/>
            <p:cNvSpPr/>
            <p:nvPr/>
          </p:nvSpPr>
          <p:spPr>
            <a:xfrm rot="10800000">
              <a:off x="6367260" y="455897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Shape 3376"/>
            <p:cNvSpPr/>
            <p:nvPr/>
          </p:nvSpPr>
          <p:spPr>
            <a:xfrm rot="10800000">
              <a:off x="6367260" y="368149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Shape 3377"/>
            <p:cNvSpPr/>
            <p:nvPr/>
          </p:nvSpPr>
          <p:spPr>
            <a:xfrm rot="10800000">
              <a:off x="6367260" y="265874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Shape 3378"/>
            <p:cNvSpPr/>
            <p:nvPr/>
          </p:nvSpPr>
          <p:spPr>
            <a:xfrm rot="10800000">
              <a:off x="7536768" y="4997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Shape 3379"/>
            <p:cNvSpPr/>
            <p:nvPr/>
          </p:nvSpPr>
          <p:spPr>
            <a:xfrm rot="10800000">
              <a:off x="7536768" y="485067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Shape 3380"/>
            <p:cNvSpPr/>
            <p:nvPr/>
          </p:nvSpPr>
          <p:spPr>
            <a:xfrm rot="10800000">
              <a:off x="7536768" y="441253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Shape 3381"/>
            <p:cNvSpPr/>
            <p:nvPr/>
          </p:nvSpPr>
          <p:spPr>
            <a:xfrm rot="10800000">
              <a:off x="7536768" y="412083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Shape 3382"/>
            <p:cNvSpPr/>
            <p:nvPr/>
          </p:nvSpPr>
          <p:spPr>
            <a:xfrm rot="10800000">
              <a:off x="7536768" y="338978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Shape 3383"/>
            <p:cNvSpPr/>
            <p:nvPr/>
          </p:nvSpPr>
          <p:spPr>
            <a:xfrm rot="10800000">
              <a:off x="7536768" y="324334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Shape 3384"/>
            <p:cNvSpPr/>
            <p:nvPr/>
          </p:nvSpPr>
          <p:spPr>
            <a:xfrm rot="10800000">
              <a:off x="7536768" y="163600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Shape 3385"/>
            <p:cNvSpPr/>
            <p:nvPr/>
          </p:nvSpPr>
          <p:spPr>
            <a:xfrm rot="10800000">
              <a:off x="7536768" y="134430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Shape 3386"/>
            <p:cNvSpPr/>
            <p:nvPr/>
          </p:nvSpPr>
          <p:spPr>
            <a:xfrm rot="10800000">
              <a:off x="7390777" y="4997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Shape 3387"/>
            <p:cNvSpPr/>
            <p:nvPr/>
          </p:nvSpPr>
          <p:spPr>
            <a:xfrm rot="10800000">
              <a:off x="7390777" y="397438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Shape 3388"/>
            <p:cNvSpPr/>
            <p:nvPr/>
          </p:nvSpPr>
          <p:spPr>
            <a:xfrm rot="10800000">
              <a:off x="7390777" y="309689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Shape 3389"/>
            <p:cNvSpPr/>
            <p:nvPr/>
          </p:nvSpPr>
          <p:spPr>
            <a:xfrm rot="10800000">
              <a:off x="7390777" y="163600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Shape 3390"/>
            <p:cNvSpPr/>
            <p:nvPr/>
          </p:nvSpPr>
          <p:spPr>
            <a:xfrm rot="10800000">
              <a:off x="7390777" y="46681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Shape 3391"/>
            <p:cNvSpPr/>
            <p:nvPr/>
          </p:nvSpPr>
          <p:spPr>
            <a:xfrm rot="10800000">
              <a:off x="7244787" y="4997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Shape 3392"/>
            <p:cNvSpPr/>
            <p:nvPr/>
          </p:nvSpPr>
          <p:spPr>
            <a:xfrm rot="10800000">
              <a:off x="7244787" y="455897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Shape 3393"/>
            <p:cNvSpPr/>
            <p:nvPr/>
          </p:nvSpPr>
          <p:spPr>
            <a:xfrm rot="10800000">
              <a:off x="7244787" y="295163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Shape 3394"/>
            <p:cNvSpPr/>
            <p:nvPr/>
          </p:nvSpPr>
          <p:spPr>
            <a:xfrm rot="10800000">
              <a:off x="7244787" y="207415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Shape 3395"/>
            <p:cNvSpPr/>
            <p:nvPr/>
          </p:nvSpPr>
          <p:spPr>
            <a:xfrm rot="10800000">
              <a:off x="7244787" y="163600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Shape 3396"/>
            <p:cNvSpPr/>
            <p:nvPr/>
          </p:nvSpPr>
          <p:spPr>
            <a:xfrm rot="10800000">
              <a:off x="7097211" y="105140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Shape 3397"/>
            <p:cNvSpPr/>
            <p:nvPr/>
          </p:nvSpPr>
          <p:spPr>
            <a:xfrm rot="10800000">
              <a:off x="6951221" y="382793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Shape 3398"/>
            <p:cNvSpPr/>
            <p:nvPr/>
          </p:nvSpPr>
          <p:spPr>
            <a:xfrm rot="10800000">
              <a:off x="6951221" y="265874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Shape 3399"/>
            <p:cNvSpPr/>
            <p:nvPr/>
          </p:nvSpPr>
          <p:spPr>
            <a:xfrm rot="10800000">
              <a:off x="6805230" y="32036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Shape 3400"/>
            <p:cNvSpPr/>
            <p:nvPr/>
          </p:nvSpPr>
          <p:spPr>
            <a:xfrm rot="10800000">
              <a:off x="6513250" y="2805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Shape 3401"/>
            <p:cNvSpPr/>
            <p:nvPr/>
          </p:nvSpPr>
          <p:spPr>
            <a:xfrm rot="10800000">
              <a:off x="6367260" y="46681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2" name="Shape 3402"/>
          <p:cNvGrpSpPr/>
          <p:nvPr/>
        </p:nvGrpSpPr>
        <p:grpSpPr>
          <a:xfrm rot="10800000">
            <a:off x="28574" y="34925"/>
            <a:ext cx="1290638" cy="6781799"/>
            <a:chOff x="6364085" y="31044"/>
            <a:chExt cx="1290109" cy="5086333"/>
          </a:xfrm>
        </p:grpSpPr>
        <p:sp>
          <p:nvSpPr>
            <p:cNvPr id="3403" name="Shape 3403"/>
            <p:cNvSpPr/>
            <p:nvPr/>
          </p:nvSpPr>
          <p:spPr>
            <a:xfrm rot="10800000">
              <a:off x="7533594" y="61564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Shape 3404"/>
            <p:cNvSpPr/>
            <p:nvPr/>
          </p:nvSpPr>
          <p:spPr>
            <a:xfrm rot="10800000">
              <a:off x="7244787" y="2661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Shape 3405"/>
            <p:cNvSpPr/>
            <p:nvPr/>
          </p:nvSpPr>
          <p:spPr>
            <a:xfrm rot="10800000">
              <a:off x="7241613" y="17749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Shape 3406"/>
            <p:cNvSpPr/>
            <p:nvPr/>
          </p:nvSpPr>
          <p:spPr>
            <a:xfrm rot="10800000">
              <a:off x="6659240" y="426846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Shape 3407"/>
            <p:cNvSpPr/>
            <p:nvPr/>
          </p:nvSpPr>
          <p:spPr>
            <a:xfrm rot="10800000">
              <a:off x="7536768" y="470780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Shape 3408"/>
            <p:cNvSpPr/>
            <p:nvPr/>
          </p:nvSpPr>
          <p:spPr>
            <a:xfrm rot="10800000">
              <a:off x="7536768" y="456135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Shape 3409"/>
            <p:cNvSpPr/>
            <p:nvPr/>
          </p:nvSpPr>
          <p:spPr>
            <a:xfrm rot="10800000">
              <a:off x="7536768" y="426846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Shape 3410"/>
            <p:cNvSpPr/>
            <p:nvPr/>
          </p:nvSpPr>
          <p:spPr>
            <a:xfrm rot="10800000">
              <a:off x="7536768" y="397676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Shape 3411"/>
            <p:cNvSpPr/>
            <p:nvPr/>
          </p:nvSpPr>
          <p:spPr>
            <a:xfrm rot="10800000">
              <a:off x="7536768" y="383031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Shape 3412"/>
            <p:cNvSpPr/>
            <p:nvPr/>
          </p:nvSpPr>
          <p:spPr>
            <a:xfrm rot="10800000">
              <a:off x="7536768" y="368387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Shape 3413"/>
            <p:cNvSpPr/>
            <p:nvPr/>
          </p:nvSpPr>
          <p:spPr>
            <a:xfrm rot="10800000">
              <a:off x="7536768" y="353861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Shape 3414"/>
            <p:cNvSpPr/>
            <p:nvPr/>
          </p:nvSpPr>
          <p:spPr>
            <a:xfrm rot="10800000">
              <a:off x="7536768" y="309927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Shape 3415"/>
            <p:cNvSpPr/>
            <p:nvPr/>
          </p:nvSpPr>
          <p:spPr>
            <a:xfrm rot="10800000">
              <a:off x="7536768" y="295401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Shape 3416"/>
            <p:cNvSpPr/>
            <p:nvPr/>
          </p:nvSpPr>
          <p:spPr>
            <a:xfrm rot="10800000">
              <a:off x="7536768" y="280757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Shape 3417"/>
            <p:cNvSpPr/>
            <p:nvPr/>
          </p:nvSpPr>
          <p:spPr>
            <a:xfrm rot="10800000">
              <a:off x="7536768" y="2661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Shape 3418"/>
            <p:cNvSpPr/>
            <p:nvPr/>
          </p:nvSpPr>
          <p:spPr>
            <a:xfrm rot="10800000">
              <a:off x="7536768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Shape 3419"/>
            <p:cNvSpPr/>
            <p:nvPr/>
          </p:nvSpPr>
          <p:spPr>
            <a:xfrm rot="10800000">
              <a:off x="7536768" y="236942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Shape 3420"/>
            <p:cNvSpPr/>
            <p:nvPr/>
          </p:nvSpPr>
          <p:spPr>
            <a:xfrm rot="10800000">
              <a:off x="7536768" y="222297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Shape 3421"/>
            <p:cNvSpPr/>
            <p:nvPr/>
          </p:nvSpPr>
          <p:spPr>
            <a:xfrm rot="10800000">
              <a:off x="7533594" y="2076532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Shape 3422"/>
            <p:cNvSpPr/>
            <p:nvPr/>
          </p:nvSpPr>
          <p:spPr>
            <a:xfrm rot="10800000">
              <a:off x="7533594" y="193127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Shape 3423"/>
            <p:cNvSpPr/>
            <p:nvPr/>
          </p:nvSpPr>
          <p:spPr>
            <a:xfrm rot="10800000">
              <a:off x="7533594" y="178482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Shape 3424"/>
            <p:cNvSpPr/>
            <p:nvPr/>
          </p:nvSpPr>
          <p:spPr>
            <a:xfrm rot="10800000">
              <a:off x="7533594" y="149193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Shape 3425"/>
            <p:cNvSpPr/>
            <p:nvPr/>
          </p:nvSpPr>
          <p:spPr>
            <a:xfrm rot="10800000">
              <a:off x="7533594" y="120023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Shape 3426"/>
            <p:cNvSpPr/>
            <p:nvPr/>
          </p:nvSpPr>
          <p:spPr>
            <a:xfrm rot="10800000">
              <a:off x="7533594" y="105378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Shape 3427"/>
            <p:cNvSpPr/>
            <p:nvPr/>
          </p:nvSpPr>
          <p:spPr>
            <a:xfrm rot="10800000">
              <a:off x="7533594" y="90734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Shape 3428"/>
            <p:cNvSpPr/>
            <p:nvPr/>
          </p:nvSpPr>
          <p:spPr>
            <a:xfrm rot="10800000">
              <a:off x="7533594" y="76208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Shape 3429"/>
            <p:cNvSpPr/>
            <p:nvPr/>
          </p:nvSpPr>
          <p:spPr>
            <a:xfrm rot="10800000">
              <a:off x="7533594" y="469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Shape 3430"/>
            <p:cNvSpPr/>
            <p:nvPr/>
          </p:nvSpPr>
          <p:spPr>
            <a:xfrm rot="10800000">
              <a:off x="7533594" y="32274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Shape 3431"/>
            <p:cNvSpPr/>
            <p:nvPr/>
          </p:nvSpPr>
          <p:spPr>
            <a:xfrm rot="10800000">
              <a:off x="7533594" y="17749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Shape 3432"/>
            <p:cNvSpPr/>
            <p:nvPr/>
          </p:nvSpPr>
          <p:spPr>
            <a:xfrm rot="10800000">
              <a:off x="7533594" y="3104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Shape 3433"/>
            <p:cNvSpPr/>
            <p:nvPr/>
          </p:nvSpPr>
          <p:spPr>
            <a:xfrm rot="10800000">
              <a:off x="7390777" y="485306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Shape 3434"/>
            <p:cNvSpPr/>
            <p:nvPr/>
          </p:nvSpPr>
          <p:spPr>
            <a:xfrm rot="10800000">
              <a:off x="7390777" y="456135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Shape 3435"/>
            <p:cNvSpPr/>
            <p:nvPr/>
          </p:nvSpPr>
          <p:spPr>
            <a:xfrm rot="10800000">
              <a:off x="7390777" y="4414912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Shape 3436"/>
            <p:cNvSpPr/>
            <p:nvPr/>
          </p:nvSpPr>
          <p:spPr>
            <a:xfrm rot="10800000">
              <a:off x="7390777" y="426846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Shape 3437"/>
            <p:cNvSpPr/>
            <p:nvPr/>
          </p:nvSpPr>
          <p:spPr>
            <a:xfrm rot="10800000">
              <a:off x="7390777" y="412321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Shape 3438"/>
            <p:cNvSpPr/>
            <p:nvPr/>
          </p:nvSpPr>
          <p:spPr>
            <a:xfrm rot="10800000">
              <a:off x="7390777" y="383031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Shape 3439"/>
            <p:cNvSpPr/>
            <p:nvPr/>
          </p:nvSpPr>
          <p:spPr>
            <a:xfrm rot="10800000">
              <a:off x="7390777" y="353861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Shape 3440"/>
            <p:cNvSpPr/>
            <p:nvPr/>
          </p:nvSpPr>
          <p:spPr>
            <a:xfrm rot="10800000">
              <a:off x="7390777" y="339216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Shape 3441"/>
            <p:cNvSpPr/>
            <p:nvPr/>
          </p:nvSpPr>
          <p:spPr>
            <a:xfrm rot="10800000">
              <a:off x="7390777" y="324572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Shape 3442"/>
            <p:cNvSpPr/>
            <p:nvPr/>
          </p:nvSpPr>
          <p:spPr>
            <a:xfrm rot="10800000">
              <a:off x="7390777" y="295401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Shape 3443"/>
            <p:cNvSpPr/>
            <p:nvPr/>
          </p:nvSpPr>
          <p:spPr>
            <a:xfrm rot="10800000">
              <a:off x="7390777" y="280757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Shape 3444"/>
            <p:cNvSpPr/>
            <p:nvPr/>
          </p:nvSpPr>
          <p:spPr>
            <a:xfrm rot="10800000">
              <a:off x="7390777" y="2661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Shape 3445"/>
            <p:cNvSpPr/>
            <p:nvPr/>
          </p:nvSpPr>
          <p:spPr>
            <a:xfrm rot="10800000">
              <a:off x="7390777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Shape 3446"/>
            <p:cNvSpPr/>
            <p:nvPr/>
          </p:nvSpPr>
          <p:spPr>
            <a:xfrm rot="10800000">
              <a:off x="7390777" y="236942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Shape 3447"/>
            <p:cNvSpPr/>
            <p:nvPr/>
          </p:nvSpPr>
          <p:spPr>
            <a:xfrm rot="10800000">
              <a:off x="7387604" y="222297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Shape 3448"/>
            <p:cNvSpPr/>
            <p:nvPr/>
          </p:nvSpPr>
          <p:spPr>
            <a:xfrm rot="10800000">
              <a:off x="7387604" y="2076532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Shape 3449"/>
            <p:cNvSpPr/>
            <p:nvPr/>
          </p:nvSpPr>
          <p:spPr>
            <a:xfrm rot="10800000">
              <a:off x="7387604" y="178482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Shape 3450"/>
            <p:cNvSpPr/>
            <p:nvPr/>
          </p:nvSpPr>
          <p:spPr>
            <a:xfrm rot="10800000">
              <a:off x="7387604" y="149193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Shape 3451"/>
            <p:cNvSpPr/>
            <p:nvPr/>
          </p:nvSpPr>
          <p:spPr>
            <a:xfrm rot="10800000">
              <a:off x="7387604" y="134668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Shape 3452"/>
            <p:cNvSpPr/>
            <p:nvPr/>
          </p:nvSpPr>
          <p:spPr>
            <a:xfrm rot="10800000">
              <a:off x="7387604" y="120023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Shape 3453"/>
            <p:cNvSpPr/>
            <p:nvPr/>
          </p:nvSpPr>
          <p:spPr>
            <a:xfrm rot="10800000">
              <a:off x="7387604" y="105378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Shape 3454"/>
            <p:cNvSpPr/>
            <p:nvPr/>
          </p:nvSpPr>
          <p:spPr>
            <a:xfrm rot="10800000">
              <a:off x="7387604" y="76208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Shape 3455"/>
            <p:cNvSpPr/>
            <p:nvPr/>
          </p:nvSpPr>
          <p:spPr>
            <a:xfrm rot="10800000">
              <a:off x="7387604" y="61564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Shape 3456"/>
            <p:cNvSpPr/>
            <p:nvPr/>
          </p:nvSpPr>
          <p:spPr>
            <a:xfrm rot="10800000">
              <a:off x="7387604" y="32274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Shape 3457"/>
            <p:cNvSpPr/>
            <p:nvPr/>
          </p:nvSpPr>
          <p:spPr>
            <a:xfrm rot="10800000">
              <a:off x="7387604" y="3104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Shape 3458"/>
            <p:cNvSpPr/>
            <p:nvPr/>
          </p:nvSpPr>
          <p:spPr>
            <a:xfrm rot="10800000">
              <a:off x="7244787" y="470780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Shape 3459"/>
            <p:cNvSpPr/>
            <p:nvPr/>
          </p:nvSpPr>
          <p:spPr>
            <a:xfrm rot="10800000">
              <a:off x="7244787" y="4268465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Shape 3460"/>
            <p:cNvSpPr/>
            <p:nvPr/>
          </p:nvSpPr>
          <p:spPr>
            <a:xfrm rot="10800000">
              <a:off x="7244787" y="412321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Shape 3461"/>
            <p:cNvSpPr/>
            <p:nvPr/>
          </p:nvSpPr>
          <p:spPr>
            <a:xfrm rot="10800000">
              <a:off x="7244787" y="397676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Shape 3462"/>
            <p:cNvSpPr/>
            <p:nvPr/>
          </p:nvSpPr>
          <p:spPr>
            <a:xfrm rot="10800000">
              <a:off x="7244787" y="368387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Shape 3463"/>
            <p:cNvSpPr/>
            <p:nvPr/>
          </p:nvSpPr>
          <p:spPr>
            <a:xfrm rot="10800000">
              <a:off x="7244787" y="339216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Shape 3464"/>
            <p:cNvSpPr/>
            <p:nvPr/>
          </p:nvSpPr>
          <p:spPr>
            <a:xfrm rot="10800000">
              <a:off x="7244787" y="324572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Shape 3465"/>
            <p:cNvSpPr/>
            <p:nvPr/>
          </p:nvSpPr>
          <p:spPr>
            <a:xfrm rot="10800000">
              <a:off x="7244787" y="309927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Shape 3466"/>
            <p:cNvSpPr/>
            <p:nvPr/>
          </p:nvSpPr>
          <p:spPr>
            <a:xfrm rot="10800000">
              <a:off x="7244787" y="280757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Shape 3467"/>
            <p:cNvSpPr/>
            <p:nvPr/>
          </p:nvSpPr>
          <p:spPr>
            <a:xfrm rot="10800000">
              <a:off x="7244787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Shape 3468"/>
            <p:cNvSpPr/>
            <p:nvPr/>
          </p:nvSpPr>
          <p:spPr>
            <a:xfrm rot="10800000">
              <a:off x="7241613" y="222297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Shape 3469"/>
            <p:cNvSpPr/>
            <p:nvPr/>
          </p:nvSpPr>
          <p:spPr>
            <a:xfrm rot="10800000">
              <a:off x="7241613" y="193127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Shape 3470"/>
            <p:cNvSpPr/>
            <p:nvPr/>
          </p:nvSpPr>
          <p:spPr>
            <a:xfrm rot="10800000">
              <a:off x="7241613" y="178482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Shape 3471"/>
            <p:cNvSpPr/>
            <p:nvPr/>
          </p:nvSpPr>
          <p:spPr>
            <a:xfrm rot="10800000">
              <a:off x="7241613" y="134668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Shape 3472"/>
            <p:cNvSpPr/>
            <p:nvPr/>
          </p:nvSpPr>
          <p:spPr>
            <a:xfrm rot="10800000">
              <a:off x="7241613" y="120023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Shape 3473"/>
            <p:cNvSpPr/>
            <p:nvPr/>
          </p:nvSpPr>
          <p:spPr>
            <a:xfrm rot="10800000">
              <a:off x="7241613" y="105378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Shape 3474"/>
            <p:cNvSpPr/>
            <p:nvPr/>
          </p:nvSpPr>
          <p:spPr>
            <a:xfrm rot="10800000">
              <a:off x="7241613" y="90734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Shape 3475"/>
            <p:cNvSpPr/>
            <p:nvPr/>
          </p:nvSpPr>
          <p:spPr>
            <a:xfrm rot="10800000">
              <a:off x="7241613" y="76208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Shape 3476"/>
            <p:cNvSpPr/>
            <p:nvPr/>
          </p:nvSpPr>
          <p:spPr>
            <a:xfrm rot="10800000">
              <a:off x="7241613" y="469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Shape 3477"/>
            <p:cNvSpPr/>
            <p:nvPr/>
          </p:nvSpPr>
          <p:spPr>
            <a:xfrm rot="10800000">
              <a:off x="7241613" y="32274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Shape 3478"/>
            <p:cNvSpPr/>
            <p:nvPr/>
          </p:nvSpPr>
          <p:spPr>
            <a:xfrm rot="10800000">
              <a:off x="7100383" y="499950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Shape 3479"/>
            <p:cNvSpPr/>
            <p:nvPr/>
          </p:nvSpPr>
          <p:spPr>
            <a:xfrm rot="10800000">
              <a:off x="7100383" y="456135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Shape 3480"/>
            <p:cNvSpPr/>
            <p:nvPr/>
          </p:nvSpPr>
          <p:spPr>
            <a:xfrm rot="10800000">
              <a:off x="7100383" y="4268465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Shape 3481"/>
            <p:cNvSpPr/>
            <p:nvPr/>
          </p:nvSpPr>
          <p:spPr>
            <a:xfrm rot="10800000">
              <a:off x="7100383" y="383031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Shape 3482"/>
            <p:cNvSpPr/>
            <p:nvPr/>
          </p:nvSpPr>
          <p:spPr>
            <a:xfrm rot="10800000">
              <a:off x="7100383" y="368387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Shape 3483"/>
            <p:cNvSpPr/>
            <p:nvPr/>
          </p:nvSpPr>
          <p:spPr>
            <a:xfrm rot="10800000">
              <a:off x="7100383" y="309927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Shape 3484"/>
            <p:cNvSpPr/>
            <p:nvPr/>
          </p:nvSpPr>
          <p:spPr>
            <a:xfrm rot="10800000">
              <a:off x="7100383" y="295401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Shape 3485"/>
            <p:cNvSpPr/>
            <p:nvPr/>
          </p:nvSpPr>
          <p:spPr>
            <a:xfrm rot="10800000">
              <a:off x="7100383" y="266112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Shape 3486"/>
            <p:cNvSpPr/>
            <p:nvPr/>
          </p:nvSpPr>
          <p:spPr>
            <a:xfrm rot="10800000">
              <a:off x="7100383" y="2512299"/>
              <a:ext cx="119013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Shape 3487"/>
            <p:cNvSpPr/>
            <p:nvPr/>
          </p:nvSpPr>
          <p:spPr>
            <a:xfrm rot="10800000">
              <a:off x="7097211" y="2369425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Shape 3488"/>
            <p:cNvSpPr/>
            <p:nvPr/>
          </p:nvSpPr>
          <p:spPr>
            <a:xfrm rot="10800000">
              <a:off x="7097211" y="222297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Shape 3489"/>
            <p:cNvSpPr/>
            <p:nvPr/>
          </p:nvSpPr>
          <p:spPr>
            <a:xfrm rot="10800000">
              <a:off x="7097211" y="178482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Shape 3490"/>
            <p:cNvSpPr/>
            <p:nvPr/>
          </p:nvSpPr>
          <p:spPr>
            <a:xfrm rot="10800000">
              <a:off x="7097211" y="163838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Shape 3491"/>
            <p:cNvSpPr/>
            <p:nvPr/>
          </p:nvSpPr>
          <p:spPr>
            <a:xfrm rot="10800000">
              <a:off x="7097211" y="149193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Shape 3492"/>
            <p:cNvSpPr/>
            <p:nvPr/>
          </p:nvSpPr>
          <p:spPr>
            <a:xfrm rot="10800000">
              <a:off x="7097211" y="120023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Shape 3493"/>
            <p:cNvSpPr/>
            <p:nvPr/>
          </p:nvSpPr>
          <p:spPr>
            <a:xfrm rot="10800000">
              <a:off x="7097211" y="46919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Shape 3494"/>
            <p:cNvSpPr/>
            <p:nvPr/>
          </p:nvSpPr>
          <p:spPr>
            <a:xfrm rot="10800000">
              <a:off x="7097211" y="17749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Shape 3495"/>
            <p:cNvSpPr/>
            <p:nvPr/>
          </p:nvSpPr>
          <p:spPr>
            <a:xfrm rot="10800000">
              <a:off x="7097211" y="3104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Shape 3496"/>
            <p:cNvSpPr/>
            <p:nvPr/>
          </p:nvSpPr>
          <p:spPr>
            <a:xfrm rot="10800000">
              <a:off x="6954393" y="485306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Shape 3497"/>
            <p:cNvSpPr/>
            <p:nvPr/>
          </p:nvSpPr>
          <p:spPr>
            <a:xfrm rot="10800000">
              <a:off x="6954393" y="4707805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Shape 3498"/>
            <p:cNvSpPr/>
            <p:nvPr/>
          </p:nvSpPr>
          <p:spPr>
            <a:xfrm rot="10800000">
              <a:off x="6954393" y="4268465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Shape 3499"/>
            <p:cNvSpPr/>
            <p:nvPr/>
          </p:nvSpPr>
          <p:spPr>
            <a:xfrm rot="10800000">
              <a:off x="6954393" y="397676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Shape 3500"/>
            <p:cNvSpPr/>
            <p:nvPr/>
          </p:nvSpPr>
          <p:spPr>
            <a:xfrm rot="10800000">
              <a:off x="6954393" y="368387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Shape 3501"/>
            <p:cNvSpPr/>
            <p:nvPr/>
          </p:nvSpPr>
          <p:spPr>
            <a:xfrm rot="10800000">
              <a:off x="6954393" y="3245723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Shape 3502"/>
            <p:cNvSpPr/>
            <p:nvPr/>
          </p:nvSpPr>
          <p:spPr>
            <a:xfrm rot="10800000">
              <a:off x="6954393" y="295401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Shape 3503"/>
            <p:cNvSpPr/>
            <p:nvPr/>
          </p:nvSpPr>
          <p:spPr>
            <a:xfrm rot="10800000">
              <a:off x="6951220" y="2512299"/>
              <a:ext cx="119013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Shape 3504"/>
            <p:cNvSpPr/>
            <p:nvPr/>
          </p:nvSpPr>
          <p:spPr>
            <a:xfrm rot="10800000">
              <a:off x="6951220" y="222297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Shape 3505"/>
            <p:cNvSpPr/>
            <p:nvPr/>
          </p:nvSpPr>
          <p:spPr>
            <a:xfrm rot="10800000">
              <a:off x="6951220" y="2076532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Shape 3506"/>
            <p:cNvSpPr/>
            <p:nvPr/>
          </p:nvSpPr>
          <p:spPr>
            <a:xfrm rot="10800000">
              <a:off x="6951220" y="178482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Shape 3507"/>
            <p:cNvSpPr/>
            <p:nvPr/>
          </p:nvSpPr>
          <p:spPr>
            <a:xfrm rot="10800000">
              <a:off x="6951220" y="163838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Shape 3508"/>
            <p:cNvSpPr/>
            <p:nvPr/>
          </p:nvSpPr>
          <p:spPr>
            <a:xfrm rot="10800000">
              <a:off x="6951220" y="149193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Shape 3509"/>
            <p:cNvSpPr/>
            <p:nvPr/>
          </p:nvSpPr>
          <p:spPr>
            <a:xfrm rot="10800000">
              <a:off x="6951220" y="120023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Shape 3510"/>
            <p:cNvSpPr/>
            <p:nvPr/>
          </p:nvSpPr>
          <p:spPr>
            <a:xfrm rot="10800000">
              <a:off x="6951220" y="105378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Shape 3511"/>
            <p:cNvSpPr/>
            <p:nvPr/>
          </p:nvSpPr>
          <p:spPr>
            <a:xfrm rot="10800000">
              <a:off x="6951220" y="61564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Shape 3512"/>
            <p:cNvSpPr/>
            <p:nvPr/>
          </p:nvSpPr>
          <p:spPr>
            <a:xfrm rot="10800000">
              <a:off x="6951220" y="32274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Shape 3513"/>
            <p:cNvSpPr/>
            <p:nvPr/>
          </p:nvSpPr>
          <p:spPr>
            <a:xfrm rot="10800000">
              <a:off x="6951220" y="17749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Shape 3514"/>
            <p:cNvSpPr/>
            <p:nvPr/>
          </p:nvSpPr>
          <p:spPr>
            <a:xfrm rot="10800000">
              <a:off x="6808403" y="499950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Shape 3515"/>
            <p:cNvSpPr/>
            <p:nvPr/>
          </p:nvSpPr>
          <p:spPr>
            <a:xfrm rot="10800000">
              <a:off x="6808403" y="456135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Shape 3516"/>
            <p:cNvSpPr/>
            <p:nvPr/>
          </p:nvSpPr>
          <p:spPr>
            <a:xfrm rot="10800000">
              <a:off x="6808403" y="4123210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Shape 3517"/>
            <p:cNvSpPr/>
            <p:nvPr/>
          </p:nvSpPr>
          <p:spPr>
            <a:xfrm rot="10800000">
              <a:off x="6808403" y="353861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Shape 3518"/>
            <p:cNvSpPr/>
            <p:nvPr/>
          </p:nvSpPr>
          <p:spPr>
            <a:xfrm rot="10800000">
              <a:off x="6808403" y="295401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Shape 3519"/>
            <p:cNvSpPr/>
            <p:nvPr/>
          </p:nvSpPr>
          <p:spPr>
            <a:xfrm rot="10800000">
              <a:off x="6805229" y="2222978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Shape 3520"/>
            <p:cNvSpPr/>
            <p:nvPr/>
          </p:nvSpPr>
          <p:spPr>
            <a:xfrm rot="10800000">
              <a:off x="6805229" y="105378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Shape 3521"/>
            <p:cNvSpPr/>
            <p:nvPr/>
          </p:nvSpPr>
          <p:spPr>
            <a:xfrm rot="10800000">
              <a:off x="6805229" y="907341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Shape 3522"/>
            <p:cNvSpPr/>
            <p:nvPr/>
          </p:nvSpPr>
          <p:spPr>
            <a:xfrm rot="10800000">
              <a:off x="6805229" y="31044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Shape 3523"/>
            <p:cNvSpPr/>
            <p:nvPr/>
          </p:nvSpPr>
          <p:spPr>
            <a:xfrm rot="10800000">
              <a:off x="6659240" y="485306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Shape 3524"/>
            <p:cNvSpPr/>
            <p:nvPr/>
          </p:nvSpPr>
          <p:spPr>
            <a:xfrm rot="10800000">
              <a:off x="6659240" y="397676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Shape 3525"/>
            <p:cNvSpPr/>
            <p:nvPr/>
          </p:nvSpPr>
          <p:spPr>
            <a:xfrm rot="10800000">
              <a:off x="6659240" y="324572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Shape 3526"/>
            <p:cNvSpPr/>
            <p:nvPr/>
          </p:nvSpPr>
          <p:spPr>
            <a:xfrm rot="10800000">
              <a:off x="6656066" y="2512299"/>
              <a:ext cx="117426" cy="119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Shape 3527"/>
            <p:cNvSpPr/>
            <p:nvPr/>
          </p:nvSpPr>
          <p:spPr>
            <a:xfrm rot="10800000">
              <a:off x="6656066" y="16383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Shape 3528"/>
            <p:cNvSpPr/>
            <p:nvPr/>
          </p:nvSpPr>
          <p:spPr>
            <a:xfrm rot="10800000">
              <a:off x="6656066" y="90734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Shape 3529"/>
            <p:cNvSpPr/>
            <p:nvPr/>
          </p:nvSpPr>
          <p:spPr>
            <a:xfrm rot="10800000">
              <a:off x="6656066" y="76208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Shape 3530"/>
            <p:cNvSpPr/>
            <p:nvPr/>
          </p:nvSpPr>
          <p:spPr>
            <a:xfrm rot="10800000">
              <a:off x="6656066" y="17749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Shape 3531"/>
            <p:cNvSpPr/>
            <p:nvPr/>
          </p:nvSpPr>
          <p:spPr>
            <a:xfrm rot="10800000">
              <a:off x="6513250" y="499950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Shape 3532"/>
            <p:cNvSpPr/>
            <p:nvPr/>
          </p:nvSpPr>
          <p:spPr>
            <a:xfrm rot="10800000">
              <a:off x="6513250" y="397676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Shape 3533"/>
            <p:cNvSpPr/>
            <p:nvPr/>
          </p:nvSpPr>
          <p:spPr>
            <a:xfrm rot="10800000">
              <a:off x="6510076" y="2076532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Shape 3534"/>
            <p:cNvSpPr/>
            <p:nvPr/>
          </p:nvSpPr>
          <p:spPr>
            <a:xfrm rot="10800000">
              <a:off x="6510076" y="149193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Shape 3535"/>
            <p:cNvSpPr/>
            <p:nvPr/>
          </p:nvSpPr>
          <p:spPr>
            <a:xfrm rot="10800000">
              <a:off x="6510076" y="90734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Shape 3536"/>
            <p:cNvSpPr/>
            <p:nvPr/>
          </p:nvSpPr>
          <p:spPr>
            <a:xfrm rot="10800000">
              <a:off x="6510076" y="17749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Shape 3537"/>
            <p:cNvSpPr/>
            <p:nvPr/>
          </p:nvSpPr>
          <p:spPr>
            <a:xfrm rot="10800000">
              <a:off x="6367260" y="456135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Shape 3538"/>
            <p:cNvSpPr/>
            <p:nvPr/>
          </p:nvSpPr>
          <p:spPr>
            <a:xfrm rot="10800000">
              <a:off x="6367260" y="368387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Shape 3539"/>
            <p:cNvSpPr/>
            <p:nvPr/>
          </p:nvSpPr>
          <p:spPr>
            <a:xfrm rot="10800000">
              <a:off x="6364085" y="2661127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Shape 3540"/>
            <p:cNvSpPr/>
            <p:nvPr/>
          </p:nvSpPr>
          <p:spPr>
            <a:xfrm rot="10800000">
              <a:off x="7536768" y="499950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Shape 3541"/>
            <p:cNvSpPr/>
            <p:nvPr/>
          </p:nvSpPr>
          <p:spPr>
            <a:xfrm rot="10800000">
              <a:off x="7536768" y="485306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Shape 3542"/>
            <p:cNvSpPr/>
            <p:nvPr/>
          </p:nvSpPr>
          <p:spPr>
            <a:xfrm rot="10800000">
              <a:off x="7536768" y="4414912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Shape 3543"/>
            <p:cNvSpPr/>
            <p:nvPr/>
          </p:nvSpPr>
          <p:spPr>
            <a:xfrm rot="10800000">
              <a:off x="7536768" y="4123210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Shape 3544"/>
            <p:cNvSpPr/>
            <p:nvPr/>
          </p:nvSpPr>
          <p:spPr>
            <a:xfrm rot="10800000">
              <a:off x="7536768" y="339216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Shape 3545"/>
            <p:cNvSpPr/>
            <p:nvPr/>
          </p:nvSpPr>
          <p:spPr>
            <a:xfrm rot="10800000">
              <a:off x="7536768" y="324572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Shape 3546"/>
            <p:cNvSpPr/>
            <p:nvPr/>
          </p:nvSpPr>
          <p:spPr>
            <a:xfrm rot="10800000">
              <a:off x="7533594" y="16383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Shape 3547"/>
            <p:cNvSpPr/>
            <p:nvPr/>
          </p:nvSpPr>
          <p:spPr>
            <a:xfrm rot="10800000">
              <a:off x="7533594" y="1346681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Shape 3548"/>
            <p:cNvSpPr/>
            <p:nvPr/>
          </p:nvSpPr>
          <p:spPr>
            <a:xfrm rot="10800000">
              <a:off x="7390777" y="499950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Shape 3549"/>
            <p:cNvSpPr/>
            <p:nvPr/>
          </p:nvSpPr>
          <p:spPr>
            <a:xfrm rot="10800000">
              <a:off x="7390777" y="397676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Shape 3550"/>
            <p:cNvSpPr/>
            <p:nvPr/>
          </p:nvSpPr>
          <p:spPr>
            <a:xfrm rot="10800000">
              <a:off x="7390777" y="309927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Shape 3551"/>
            <p:cNvSpPr/>
            <p:nvPr/>
          </p:nvSpPr>
          <p:spPr>
            <a:xfrm rot="10800000">
              <a:off x="7387604" y="16383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Shape 3552"/>
            <p:cNvSpPr/>
            <p:nvPr/>
          </p:nvSpPr>
          <p:spPr>
            <a:xfrm rot="10800000">
              <a:off x="7387604" y="469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Shape 3553"/>
            <p:cNvSpPr/>
            <p:nvPr/>
          </p:nvSpPr>
          <p:spPr>
            <a:xfrm rot="10800000">
              <a:off x="7244787" y="4999506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Shape 3554"/>
            <p:cNvSpPr/>
            <p:nvPr/>
          </p:nvSpPr>
          <p:spPr>
            <a:xfrm rot="10800000">
              <a:off x="7244787" y="4561358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Shape 3555"/>
            <p:cNvSpPr/>
            <p:nvPr/>
          </p:nvSpPr>
          <p:spPr>
            <a:xfrm rot="10800000">
              <a:off x="7244787" y="2954019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Shape 3556"/>
            <p:cNvSpPr/>
            <p:nvPr/>
          </p:nvSpPr>
          <p:spPr>
            <a:xfrm rot="10800000">
              <a:off x="7241613" y="2076532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Shape 3557"/>
            <p:cNvSpPr/>
            <p:nvPr/>
          </p:nvSpPr>
          <p:spPr>
            <a:xfrm rot="10800000">
              <a:off x="7241613" y="1638384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Shape 3558"/>
            <p:cNvSpPr/>
            <p:nvPr/>
          </p:nvSpPr>
          <p:spPr>
            <a:xfrm rot="10800000">
              <a:off x="7097211" y="1053789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Shape 3559"/>
            <p:cNvSpPr/>
            <p:nvPr/>
          </p:nvSpPr>
          <p:spPr>
            <a:xfrm rot="10800000">
              <a:off x="6954393" y="383031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Shape 3560"/>
            <p:cNvSpPr/>
            <p:nvPr/>
          </p:nvSpPr>
          <p:spPr>
            <a:xfrm rot="10800000">
              <a:off x="6954393" y="2661127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Shape 3561"/>
            <p:cNvSpPr/>
            <p:nvPr/>
          </p:nvSpPr>
          <p:spPr>
            <a:xfrm rot="10800000">
              <a:off x="6805229" y="322746"/>
              <a:ext cx="119013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Shape 3562"/>
            <p:cNvSpPr/>
            <p:nvPr/>
          </p:nvSpPr>
          <p:spPr>
            <a:xfrm rot="10800000">
              <a:off x="6513250" y="280757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Shape 3563"/>
            <p:cNvSpPr/>
            <p:nvPr/>
          </p:nvSpPr>
          <p:spPr>
            <a:xfrm rot="10800000">
              <a:off x="6364085" y="469193"/>
              <a:ext cx="117426" cy="1178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4" name="Shape 3564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t>‹nº›</a:t>
            </a:fld>
            <a:endParaRPr lang="en-US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6" name="Shape 3566"/>
          <p:cNvGrpSpPr/>
          <p:nvPr/>
        </p:nvGrpSpPr>
        <p:grpSpPr>
          <a:xfrm rot="10800000">
            <a:off x="8848725" y="31750"/>
            <a:ext cx="266699" cy="6784973"/>
            <a:chOff x="5307800" y="240578"/>
            <a:chExt cx="275301" cy="5241301"/>
          </a:xfrm>
        </p:grpSpPr>
        <p:sp>
          <p:nvSpPr>
            <p:cNvPr id="3567" name="Shape 3567"/>
            <p:cNvSpPr/>
            <p:nvPr/>
          </p:nvSpPr>
          <p:spPr>
            <a:xfrm>
              <a:off x="530780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Shape 3568"/>
            <p:cNvSpPr/>
            <p:nvPr/>
          </p:nvSpPr>
          <p:spPr>
            <a:xfrm>
              <a:off x="5307800" y="39141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Shape 3569"/>
            <p:cNvSpPr/>
            <p:nvPr/>
          </p:nvSpPr>
          <p:spPr>
            <a:xfrm>
              <a:off x="530780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Shape 3570"/>
            <p:cNvSpPr/>
            <p:nvPr/>
          </p:nvSpPr>
          <p:spPr>
            <a:xfrm>
              <a:off x="5307800" y="69186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Shape 3571"/>
            <p:cNvSpPr/>
            <p:nvPr/>
          </p:nvSpPr>
          <p:spPr>
            <a:xfrm>
              <a:off x="5307800" y="8427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Shape 3572"/>
            <p:cNvSpPr/>
            <p:nvPr/>
          </p:nvSpPr>
          <p:spPr>
            <a:xfrm>
              <a:off x="530780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Shape 3573"/>
            <p:cNvSpPr/>
            <p:nvPr/>
          </p:nvSpPr>
          <p:spPr>
            <a:xfrm>
              <a:off x="530780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Shape 3574"/>
            <p:cNvSpPr/>
            <p:nvPr/>
          </p:nvSpPr>
          <p:spPr>
            <a:xfrm>
              <a:off x="5307800" y="12939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Shape 3575"/>
            <p:cNvSpPr/>
            <p:nvPr/>
          </p:nvSpPr>
          <p:spPr>
            <a:xfrm>
              <a:off x="530780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Shape 3576"/>
            <p:cNvSpPr/>
            <p:nvPr/>
          </p:nvSpPr>
          <p:spPr>
            <a:xfrm>
              <a:off x="530780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Shape 3577"/>
            <p:cNvSpPr/>
            <p:nvPr/>
          </p:nvSpPr>
          <p:spPr>
            <a:xfrm>
              <a:off x="5307800" y="17452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Shape 3578"/>
            <p:cNvSpPr/>
            <p:nvPr/>
          </p:nvSpPr>
          <p:spPr>
            <a:xfrm>
              <a:off x="5307800" y="189611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Shape 3579"/>
            <p:cNvSpPr/>
            <p:nvPr/>
          </p:nvSpPr>
          <p:spPr>
            <a:xfrm>
              <a:off x="5307800" y="20469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Shape 3580"/>
            <p:cNvSpPr/>
            <p:nvPr/>
          </p:nvSpPr>
          <p:spPr>
            <a:xfrm>
              <a:off x="530780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Shape 3581"/>
            <p:cNvSpPr/>
            <p:nvPr/>
          </p:nvSpPr>
          <p:spPr>
            <a:xfrm>
              <a:off x="530780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Shape 3582"/>
            <p:cNvSpPr/>
            <p:nvPr/>
          </p:nvSpPr>
          <p:spPr>
            <a:xfrm>
              <a:off x="530780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Shape 3583"/>
            <p:cNvSpPr/>
            <p:nvPr/>
          </p:nvSpPr>
          <p:spPr>
            <a:xfrm>
              <a:off x="530780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Shape 3584"/>
            <p:cNvSpPr/>
            <p:nvPr/>
          </p:nvSpPr>
          <p:spPr>
            <a:xfrm>
              <a:off x="5307800" y="2796233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Shape 3585"/>
            <p:cNvSpPr/>
            <p:nvPr/>
          </p:nvSpPr>
          <p:spPr>
            <a:xfrm>
              <a:off x="530780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Shape 3586"/>
            <p:cNvSpPr/>
            <p:nvPr/>
          </p:nvSpPr>
          <p:spPr>
            <a:xfrm>
              <a:off x="5307800" y="310281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Shape 3587"/>
            <p:cNvSpPr/>
            <p:nvPr/>
          </p:nvSpPr>
          <p:spPr>
            <a:xfrm>
              <a:off x="530780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Shape 3588"/>
            <p:cNvSpPr/>
            <p:nvPr/>
          </p:nvSpPr>
          <p:spPr>
            <a:xfrm>
              <a:off x="530780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Shape 3589"/>
            <p:cNvSpPr/>
            <p:nvPr/>
          </p:nvSpPr>
          <p:spPr>
            <a:xfrm>
              <a:off x="5307800" y="35541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Shape 3590"/>
            <p:cNvSpPr/>
            <p:nvPr/>
          </p:nvSpPr>
          <p:spPr>
            <a:xfrm>
              <a:off x="530780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Shape 3591"/>
            <p:cNvSpPr/>
            <p:nvPr/>
          </p:nvSpPr>
          <p:spPr>
            <a:xfrm>
              <a:off x="530780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Shape 3592"/>
            <p:cNvSpPr/>
            <p:nvPr/>
          </p:nvSpPr>
          <p:spPr>
            <a:xfrm>
              <a:off x="530780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Shape 3593"/>
            <p:cNvSpPr/>
            <p:nvPr/>
          </p:nvSpPr>
          <p:spPr>
            <a:xfrm>
              <a:off x="530780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Shape 3594"/>
            <p:cNvSpPr/>
            <p:nvPr/>
          </p:nvSpPr>
          <p:spPr>
            <a:xfrm>
              <a:off x="5307800" y="43070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Shape 3595"/>
            <p:cNvSpPr/>
            <p:nvPr/>
          </p:nvSpPr>
          <p:spPr>
            <a:xfrm>
              <a:off x="5307800" y="44579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Shape 3596"/>
            <p:cNvSpPr/>
            <p:nvPr/>
          </p:nvSpPr>
          <p:spPr>
            <a:xfrm>
              <a:off x="530780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Shape 3597"/>
            <p:cNvSpPr/>
            <p:nvPr/>
          </p:nvSpPr>
          <p:spPr>
            <a:xfrm>
              <a:off x="5311076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Shape 3598"/>
            <p:cNvSpPr/>
            <p:nvPr/>
          </p:nvSpPr>
          <p:spPr>
            <a:xfrm>
              <a:off x="5311076" y="49091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Shape 3599"/>
            <p:cNvSpPr/>
            <p:nvPr/>
          </p:nvSpPr>
          <p:spPr>
            <a:xfrm>
              <a:off x="5311076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Shape 3600"/>
            <p:cNvSpPr/>
            <p:nvPr/>
          </p:nvSpPr>
          <p:spPr>
            <a:xfrm>
              <a:off x="5311076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Shape 3601"/>
            <p:cNvSpPr/>
            <p:nvPr/>
          </p:nvSpPr>
          <p:spPr>
            <a:xfrm>
              <a:off x="5311076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Shape 3602"/>
            <p:cNvSpPr/>
            <p:nvPr/>
          </p:nvSpPr>
          <p:spPr>
            <a:xfrm>
              <a:off x="545856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Shape 3603"/>
            <p:cNvSpPr/>
            <p:nvPr/>
          </p:nvSpPr>
          <p:spPr>
            <a:xfrm>
              <a:off x="545856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Shape 3604"/>
            <p:cNvSpPr/>
            <p:nvPr/>
          </p:nvSpPr>
          <p:spPr>
            <a:xfrm>
              <a:off x="545856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Shape 3605"/>
            <p:cNvSpPr/>
            <p:nvPr/>
          </p:nvSpPr>
          <p:spPr>
            <a:xfrm>
              <a:off x="545856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Shape 3606"/>
            <p:cNvSpPr/>
            <p:nvPr/>
          </p:nvSpPr>
          <p:spPr>
            <a:xfrm>
              <a:off x="545856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Shape 3607"/>
            <p:cNvSpPr/>
            <p:nvPr/>
          </p:nvSpPr>
          <p:spPr>
            <a:xfrm>
              <a:off x="545856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Shape 3608"/>
            <p:cNvSpPr/>
            <p:nvPr/>
          </p:nvSpPr>
          <p:spPr>
            <a:xfrm>
              <a:off x="545856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Shape 3609"/>
            <p:cNvSpPr/>
            <p:nvPr/>
          </p:nvSpPr>
          <p:spPr>
            <a:xfrm>
              <a:off x="545856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Shape 3610"/>
            <p:cNvSpPr/>
            <p:nvPr/>
          </p:nvSpPr>
          <p:spPr>
            <a:xfrm>
              <a:off x="545856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Shape 3611"/>
            <p:cNvSpPr/>
            <p:nvPr/>
          </p:nvSpPr>
          <p:spPr>
            <a:xfrm>
              <a:off x="545856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Shape 3612"/>
            <p:cNvSpPr/>
            <p:nvPr/>
          </p:nvSpPr>
          <p:spPr>
            <a:xfrm>
              <a:off x="545856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Shape 3613"/>
            <p:cNvSpPr/>
            <p:nvPr/>
          </p:nvSpPr>
          <p:spPr>
            <a:xfrm>
              <a:off x="545856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Shape 3614"/>
            <p:cNvSpPr/>
            <p:nvPr/>
          </p:nvSpPr>
          <p:spPr>
            <a:xfrm>
              <a:off x="545856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Shape 3615"/>
            <p:cNvSpPr/>
            <p:nvPr/>
          </p:nvSpPr>
          <p:spPr>
            <a:xfrm>
              <a:off x="545856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Shape 3616"/>
            <p:cNvSpPr/>
            <p:nvPr/>
          </p:nvSpPr>
          <p:spPr>
            <a:xfrm>
              <a:off x="545856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Shape 3617"/>
            <p:cNvSpPr/>
            <p:nvPr/>
          </p:nvSpPr>
          <p:spPr>
            <a:xfrm>
              <a:off x="545856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Shape 3618"/>
            <p:cNvSpPr/>
            <p:nvPr/>
          </p:nvSpPr>
          <p:spPr>
            <a:xfrm>
              <a:off x="545856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Shape 3619"/>
            <p:cNvSpPr/>
            <p:nvPr/>
          </p:nvSpPr>
          <p:spPr>
            <a:xfrm>
              <a:off x="545856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Shape 3620"/>
            <p:cNvSpPr/>
            <p:nvPr/>
          </p:nvSpPr>
          <p:spPr>
            <a:xfrm>
              <a:off x="5461837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Shape 3621"/>
            <p:cNvSpPr/>
            <p:nvPr/>
          </p:nvSpPr>
          <p:spPr>
            <a:xfrm>
              <a:off x="5461837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Shape 3622"/>
            <p:cNvSpPr/>
            <p:nvPr/>
          </p:nvSpPr>
          <p:spPr>
            <a:xfrm>
              <a:off x="5461837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Shape 3623"/>
            <p:cNvSpPr/>
            <p:nvPr/>
          </p:nvSpPr>
          <p:spPr>
            <a:xfrm>
              <a:off x="5461837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4" name="Shape 3624"/>
          <p:cNvGrpSpPr/>
          <p:nvPr/>
        </p:nvGrpSpPr>
        <p:grpSpPr>
          <a:xfrm rot="10800000">
            <a:off x="7831137" y="34925"/>
            <a:ext cx="1141413" cy="6781798"/>
            <a:chOff x="5455055" y="240578"/>
            <a:chExt cx="1175076" cy="5238849"/>
          </a:xfrm>
        </p:grpSpPr>
        <p:sp>
          <p:nvSpPr>
            <p:cNvPr id="3625" name="Shape 3625"/>
            <p:cNvSpPr/>
            <p:nvPr/>
          </p:nvSpPr>
          <p:spPr>
            <a:xfrm>
              <a:off x="54550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Shape 3626"/>
            <p:cNvSpPr/>
            <p:nvPr/>
          </p:nvSpPr>
          <p:spPr>
            <a:xfrm>
              <a:off x="5455055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Shape 3627"/>
            <p:cNvSpPr/>
            <p:nvPr/>
          </p:nvSpPr>
          <p:spPr>
            <a:xfrm>
              <a:off x="5455055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Shape 3628"/>
            <p:cNvSpPr/>
            <p:nvPr/>
          </p:nvSpPr>
          <p:spPr>
            <a:xfrm>
              <a:off x="5455055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Shape 3629"/>
            <p:cNvSpPr/>
            <p:nvPr/>
          </p:nvSpPr>
          <p:spPr>
            <a:xfrm>
              <a:off x="5455055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Shape 3630"/>
            <p:cNvSpPr/>
            <p:nvPr/>
          </p:nvSpPr>
          <p:spPr>
            <a:xfrm>
              <a:off x="5455055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Shape 3631"/>
            <p:cNvSpPr/>
            <p:nvPr/>
          </p:nvSpPr>
          <p:spPr>
            <a:xfrm>
              <a:off x="5455055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Shape 3632"/>
            <p:cNvSpPr/>
            <p:nvPr/>
          </p:nvSpPr>
          <p:spPr>
            <a:xfrm>
              <a:off x="54550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Shape 3633"/>
            <p:cNvSpPr/>
            <p:nvPr/>
          </p:nvSpPr>
          <p:spPr>
            <a:xfrm>
              <a:off x="5455055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Shape 3634"/>
            <p:cNvSpPr/>
            <p:nvPr/>
          </p:nvSpPr>
          <p:spPr>
            <a:xfrm>
              <a:off x="5455055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Shape 3635"/>
            <p:cNvSpPr/>
            <p:nvPr/>
          </p:nvSpPr>
          <p:spPr>
            <a:xfrm>
              <a:off x="5455055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Shape 3636"/>
            <p:cNvSpPr/>
            <p:nvPr/>
          </p:nvSpPr>
          <p:spPr>
            <a:xfrm>
              <a:off x="5455055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Shape 3637"/>
            <p:cNvSpPr/>
            <p:nvPr/>
          </p:nvSpPr>
          <p:spPr>
            <a:xfrm>
              <a:off x="5458325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Shape 3638"/>
            <p:cNvSpPr/>
            <p:nvPr/>
          </p:nvSpPr>
          <p:spPr>
            <a:xfrm>
              <a:off x="5605414" y="24057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Shape 3639"/>
            <p:cNvSpPr/>
            <p:nvPr/>
          </p:nvSpPr>
          <p:spPr>
            <a:xfrm>
              <a:off x="5605414" y="538574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Shape 3640"/>
            <p:cNvSpPr/>
            <p:nvPr/>
          </p:nvSpPr>
          <p:spPr>
            <a:xfrm>
              <a:off x="56054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Shape 3641"/>
            <p:cNvSpPr/>
            <p:nvPr/>
          </p:nvSpPr>
          <p:spPr>
            <a:xfrm>
              <a:off x="5605414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Shape 3642"/>
            <p:cNvSpPr/>
            <p:nvPr/>
          </p:nvSpPr>
          <p:spPr>
            <a:xfrm>
              <a:off x="56054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Shape 3643"/>
            <p:cNvSpPr/>
            <p:nvPr/>
          </p:nvSpPr>
          <p:spPr>
            <a:xfrm>
              <a:off x="5605414" y="11431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Shape 3644"/>
            <p:cNvSpPr/>
            <p:nvPr/>
          </p:nvSpPr>
          <p:spPr>
            <a:xfrm>
              <a:off x="5605414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Shape 3645"/>
            <p:cNvSpPr/>
            <p:nvPr/>
          </p:nvSpPr>
          <p:spPr>
            <a:xfrm>
              <a:off x="5605414" y="144482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Shape 3646"/>
            <p:cNvSpPr/>
            <p:nvPr/>
          </p:nvSpPr>
          <p:spPr>
            <a:xfrm>
              <a:off x="56054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Shape 3647"/>
            <p:cNvSpPr/>
            <p:nvPr/>
          </p:nvSpPr>
          <p:spPr>
            <a:xfrm>
              <a:off x="56054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Shape 3648"/>
            <p:cNvSpPr/>
            <p:nvPr/>
          </p:nvSpPr>
          <p:spPr>
            <a:xfrm>
              <a:off x="5605414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Shape 3649"/>
            <p:cNvSpPr/>
            <p:nvPr/>
          </p:nvSpPr>
          <p:spPr>
            <a:xfrm>
              <a:off x="56054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Shape 3650"/>
            <p:cNvSpPr/>
            <p:nvPr/>
          </p:nvSpPr>
          <p:spPr>
            <a:xfrm>
              <a:off x="56054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Shape 3651"/>
            <p:cNvSpPr/>
            <p:nvPr/>
          </p:nvSpPr>
          <p:spPr>
            <a:xfrm>
              <a:off x="5605414" y="249823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Shape 3652"/>
            <p:cNvSpPr/>
            <p:nvPr/>
          </p:nvSpPr>
          <p:spPr>
            <a:xfrm>
              <a:off x="5605414" y="26490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Shape 3653"/>
            <p:cNvSpPr/>
            <p:nvPr/>
          </p:nvSpPr>
          <p:spPr>
            <a:xfrm>
              <a:off x="56054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Shape 3654"/>
            <p:cNvSpPr/>
            <p:nvPr/>
          </p:nvSpPr>
          <p:spPr>
            <a:xfrm>
              <a:off x="56054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Shape 3655"/>
            <p:cNvSpPr/>
            <p:nvPr/>
          </p:nvSpPr>
          <p:spPr>
            <a:xfrm>
              <a:off x="56054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Shape 3656"/>
            <p:cNvSpPr/>
            <p:nvPr/>
          </p:nvSpPr>
          <p:spPr>
            <a:xfrm>
              <a:off x="5605414" y="34008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Shape 3657"/>
            <p:cNvSpPr/>
            <p:nvPr/>
          </p:nvSpPr>
          <p:spPr>
            <a:xfrm>
              <a:off x="5605414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Shape 3658"/>
            <p:cNvSpPr/>
            <p:nvPr/>
          </p:nvSpPr>
          <p:spPr>
            <a:xfrm>
              <a:off x="5605414" y="370248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Shape 3659"/>
            <p:cNvSpPr/>
            <p:nvPr/>
          </p:nvSpPr>
          <p:spPr>
            <a:xfrm>
              <a:off x="56054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Shape 3660"/>
            <p:cNvSpPr/>
            <p:nvPr/>
          </p:nvSpPr>
          <p:spPr>
            <a:xfrm>
              <a:off x="56054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Shape 3661"/>
            <p:cNvSpPr/>
            <p:nvPr/>
          </p:nvSpPr>
          <p:spPr>
            <a:xfrm>
              <a:off x="5605414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Shape 3662"/>
            <p:cNvSpPr/>
            <p:nvPr/>
          </p:nvSpPr>
          <p:spPr>
            <a:xfrm>
              <a:off x="56054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Shape 3663"/>
            <p:cNvSpPr/>
            <p:nvPr/>
          </p:nvSpPr>
          <p:spPr>
            <a:xfrm>
              <a:off x="56054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Shape 3664"/>
            <p:cNvSpPr/>
            <p:nvPr/>
          </p:nvSpPr>
          <p:spPr>
            <a:xfrm>
              <a:off x="56086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Shape 3665"/>
            <p:cNvSpPr/>
            <p:nvPr/>
          </p:nvSpPr>
          <p:spPr>
            <a:xfrm>
              <a:off x="5608682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Shape 3666"/>
            <p:cNvSpPr/>
            <p:nvPr/>
          </p:nvSpPr>
          <p:spPr>
            <a:xfrm>
              <a:off x="56086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Shape 3667"/>
            <p:cNvSpPr/>
            <p:nvPr/>
          </p:nvSpPr>
          <p:spPr>
            <a:xfrm>
              <a:off x="5608682" y="520718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Shape 3668"/>
            <p:cNvSpPr/>
            <p:nvPr/>
          </p:nvSpPr>
          <p:spPr>
            <a:xfrm>
              <a:off x="5608682" y="535802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Shape 3669"/>
            <p:cNvSpPr/>
            <p:nvPr/>
          </p:nvSpPr>
          <p:spPr>
            <a:xfrm>
              <a:off x="57590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Shape 3670"/>
            <p:cNvSpPr/>
            <p:nvPr/>
          </p:nvSpPr>
          <p:spPr>
            <a:xfrm>
              <a:off x="57590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Shape 3671"/>
            <p:cNvSpPr/>
            <p:nvPr/>
          </p:nvSpPr>
          <p:spPr>
            <a:xfrm>
              <a:off x="5759039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Shape 3672"/>
            <p:cNvSpPr/>
            <p:nvPr/>
          </p:nvSpPr>
          <p:spPr>
            <a:xfrm>
              <a:off x="5759039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Shape 3673"/>
            <p:cNvSpPr/>
            <p:nvPr/>
          </p:nvSpPr>
          <p:spPr>
            <a:xfrm>
              <a:off x="5759039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Shape 3674"/>
            <p:cNvSpPr/>
            <p:nvPr/>
          </p:nvSpPr>
          <p:spPr>
            <a:xfrm>
              <a:off x="57590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Shape 3675"/>
            <p:cNvSpPr/>
            <p:nvPr/>
          </p:nvSpPr>
          <p:spPr>
            <a:xfrm>
              <a:off x="5759039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Shape 3676"/>
            <p:cNvSpPr/>
            <p:nvPr/>
          </p:nvSpPr>
          <p:spPr>
            <a:xfrm>
              <a:off x="5759039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Shape 3677"/>
            <p:cNvSpPr/>
            <p:nvPr/>
          </p:nvSpPr>
          <p:spPr>
            <a:xfrm>
              <a:off x="57590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Shape 3678"/>
            <p:cNvSpPr/>
            <p:nvPr/>
          </p:nvSpPr>
          <p:spPr>
            <a:xfrm>
              <a:off x="5762307" y="49067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Shape 3679"/>
            <p:cNvSpPr/>
            <p:nvPr/>
          </p:nvSpPr>
          <p:spPr>
            <a:xfrm>
              <a:off x="57623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Shape 3680"/>
            <p:cNvSpPr/>
            <p:nvPr/>
          </p:nvSpPr>
          <p:spPr>
            <a:xfrm>
              <a:off x="5909396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Shape 3681"/>
            <p:cNvSpPr/>
            <p:nvPr/>
          </p:nvSpPr>
          <p:spPr>
            <a:xfrm>
              <a:off x="59093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Shape 3682"/>
            <p:cNvSpPr/>
            <p:nvPr/>
          </p:nvSpPr>
          <p:spPr>
            <a:xfrm>
              <a:off x="5909396" y="2796233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Shape 3683"/>
            <p:cNvSpPr/>
            <p:nvPr/>
          </p:nvSpPr>
          <p:spPr>
            <a:xfrm>
              <a:off x="6063023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Shape 3684"/>
            <p:cNvSpPr/>
            <p:nvPr/>
          </p:nvSpPr>
          <p:spPr>
            <a:xfrm>
              <a:off x="62101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Shape 3685"/>
            <p:cNvSpPr/>
            <p:nvPr/>
          </p:nvSpPr>
          <p:spPr>
            <a:xfrm>
              <a:off x="6213380" y="520718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Shape 3686"/>
            <p:cNvSpPr/>
            <p:nvPr/>
          </p:nvSpPr>
          <p:spPr>
            <a:xfrm>
              <a:off x="6509192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7" name="Shape 3687"/>
          <p:cNvGrpSpPr/>
          <p:nvPr/>
        </p:nvGrpSpPr>
        <p:grpSpPr>
          <a:xfrm rot="10800000">
            <a:off x="7685087" y="38099"/>
            <a:ext cx="995361" cy="6586537"/>
            <a:chOff x="5756082" y="388625"/>
            <a:chExt cx="1024549" cy="5088349"/>
          </a:xfrm>
        </p:grpSpPr>
        <p:sp>
          <p:nvSpPr>
            <p:cNvPr id="3688" name="Shape 3688"/>
            <p:cNvSpPr/>
            <p:nvPr/>
          </p:nvSpPr>
          <p:spPr>
            <a:xfrm>
              <a:off x="5756082" y="53947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Shape 3689"/>
            <p:cNvSpPr/>
            <p:nvPr/>
          </p:nvSpPr>
          <p:spPr>
            <a:xfrm>
              <a:off x="5756082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Shape 3690"/>
            <p:cNvSpPr/>
            <p:nvPr/>
          </p:nvSpPr>
          <p:spPr>
            <a:xfrm>
              <a:off x="5756082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Shape 3691"/>
            <p:cNvSpPr/>
            <p:nvPr/>
          </p:nvSpPr>
          <p:spPr>
            <a:xfrm>
              <a:off x="5756082" y="339944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Shape 3692"/>
            <p:cNvSpPr/>
            <p:nvPr/>
          </p:nvSpPr>
          <p:spPr>
            <a:xfrm>
              <a:off x="5756082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Shape 3693"/>
            <p:cNvSpPr/>
            <p:nvPr/>
          </p:nvSpPr>
          <p:spPr>
            <a:xfrm>
              <a:off x="5756082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Shape 3694"/>
            <p:cNvSpPr/>
            <p:nvPr/>
          </p:nvSpPr>
          <p:spPr>
            <a:xfrm>
              <a:off x="5759350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Shape 3695"/>
            <p:cNvSpPr/>
            <p:nvPr/>
          </p:nvSpPr>
          <p:spPr>
            <a:xfrm>
              <a:off x="5906414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Shape 3696"/>
            <p:cNvSpPr/>
            <p:nvPr/>
          </p:nvSpPr>
          <p:spPr>
            <a:xfrm>
              <a:off x="5906414" y="114163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Shape 3697"/>
            <p:cNvSpPr/>
            <p:nvPr/>
          </p:nvSpPr>
          <p:spPr>
            <a:xfrm>
              <a:off x="5906414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Shape 3698"/>
            <p:cNvSpPr/>
            <p:nvPr/>
          </p:nvSpPr>
          <p:spPr>
            <a:xfrm>
              <a:off x="5906414" y="144210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Shape 3699"/>
            <p:cNvSpPr/>
            <p:nvPr/>
          </p:nvSpPr>
          <p:spPr>
            <a:xfrm>
              <a:off x="5906414" y="174380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Shape 3700"/>
            <p:cNvSpPr/>
            <p:nvPr/>
          </p:nvSpPr>
          <p:spPr>
            <a:xfrm>
              <a:off x="5906414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Shape 3701"/>
            <p:cNvSpPr/>
            <p:nvPr/>
          </p:nvSpPr>
          <p:spPr>
            <a:xfrm>
              <a:off x="5906414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Shape 3702"/>
            <p:cNvSpPr/>
            <p:nvPr/>
          </p:nvSpPr>
          <p:spPr>
            <a:xfrm>
              <a:off x="5906414" y="294690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Shape 3703"/>
            <p:cNvSpPr/>
            <p:nvPr/>
          </p:nvSpPr>
          <p:spPr>
            <a:xfrm>
              <a:off x="5906414" y="309775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Shape 3704"/>
            <p:cNvSpPr/>
            <p:nvPr/>
          </p:nvSpPr>
          <p:spPr>
            <a:xfrm>
              <a:off x="5906414" y="324859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Shape 3705"/>
            <p:cNvSpPr/>
            <p:nvPr/>
          </p:nvSpPr>
          <p:spPr>
            <a:xfrm>
              <a:off x="5906414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Shape 3706"/>
            <p:cNvSpPr/>
            <p:nvPr/>
          </p:nvSpPr>
          <p:spPr>
            <a:xfrm>
              <a:off x="5906414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Shape 3707"/>
            <p:cNvSpPr/>
            <p:nvPr/>
          </p:nvSpPr>
          <p:spPr>
            <a:xfrm>
              <a:off x="5906414" y="385076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Shape 3708"/>
            <p:cNvSpPr/>
            <p:nvPr/>
          </p:nvSpPr>
          <p:spPr>
            <a:xfrm>
              <a:off x="5906414" y="400038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Shape 3709"/>
            <p:cNvSpPr/>
            <p:nvPr/>
          </p:nvSpPr>
          <p:spPr>
            <a:xfrm>
              <a:off x="5906414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Shape 3710"/>
            <p:cNvSpPr/>
            <p:nvPr/>
          </p:nvSpPr>
          <p:spPr>
            <a:xfrm>
              <a:off x="5906414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Shape 3711"/>
            <p:cNvSpPr/>
            <p:nvPr/>
          </p:nvSpPr>
          <p:spPr>
            <a:xfrm>
              <a:off x="5909682" y="490424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Shape 3712"/>
            <p:cNvSpPr/>
            <p:nvPr/>
          </p:nvSpPr>
          <p:spPr>
            <a:xfrm>
              <a:off x="5909682" y="5051412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Shape 3713"/>
            <p:cNvSpPr/>
            <p:nvPr/>
          </p:nvSpPr>
          <p:spPr>
            <a:xfrm>
              <a:off x="5909682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Shape 3714"/>
            <p:cNvSpPr/>
            <p:nvPr/>
          </p:nvSpPr>
          <p:spPr>
            <a:xfrm>
              <a:off x="6060016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Shape 3715"/>
            <p:cNvSpPr/>
            <p:nvPr/>
          </p:nvSpPr>
          <p:spPr>
            <a:xfrm>
              <a:off x="6060016" y="686641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Shape 3716"/>
            <p:cNvSpPr/>
            <p:nvPr/>
          </p:nvSpPr>
          <p:spPr>
            <a:xfrm>
              <a:off x="6060016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Shape 3717"/>
            <p:cNvSpPr/>
            <p:nvPr/>
          </p:nvSpPr>
          <p:spPr>
            <a:xfrm>
              <a:off x="6060016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Shape 3718"/>
            <p:cNvSpPr/>
            <p:nvPr/>
          </p:nvSpPr>
          <p:spPr>
            <a:xfrm>
              <a:off x="6060016" y="144210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Shape 3719"/>
            <p:cNvSpPr/>
            <p:nvPr/>
          </p:nvSpPr>
          <p:spPr>
            <a:xfrm>
              <a:off x="6060016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Shape 3720"/>
            <p:cNvSpPr/>
            <p:nvPr/>
          </p:nvSpPr>
          <p:spPr>
            <a:xfrm>
              <a:off x="6060016" y="174380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Shape 3721"/>
            <p:cNvSpPr/>
            <p:nvPr/>
          </p:nvSpPr>
          <p:spPr>
            <a:xfrm>
              <a:off x="6060016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Shape 3722"/>
            <p:cNvSpPr/>
            <p:nvPr/>
          </p:nvSpPr>
          <p:spPr>
            <a:xfrm>
              <a:off x="6060016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Shape 3723"/>
            <p:cNvSpPr/>
            <p:nvPr/>
          </p:nvSpPr>
          <p:spPr>
            <a:xfrm>
              <a:off x="6060016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Shape 3724"/>
            <p:cNvSpPr/>
            <p:nvPr/>
          </p:nvSpPr>
          <p:spPr>
            <a:xfrm>
              <a:off x="6060016" y="264643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Shape 3725"/>
            <p:cNvSpPr/>
            <p:nvPr/>
          </p:nvSpPr>
          <p:spPr>
            <a:xfrm>
              <a:off x="6060016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Shape 3726"/>
            <p:cNvSpPr/>
            <p:nvPr/>
          </p:nvSpPr>
          <p:spPr>
            <a:xfrm>
              <a:off x="6060016" y="294690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Shape 3727"/>
            <p:cNvSpPr/>
            <p:nvPr/>
          </p:nvSpPr>
          <p:spPr>
            <a:xfrm>
              <a:off x="6060016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Shape 3728"/>
            <p:cNvSpPr/>
            <p:nvPr/>
          </p:nvSpPr>
          <p:spPr>
            <a:xfrm>
              <a:off x="6060016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Shape 3729"/>
            <p:cNvSpPr/>
            <p:nvPr/>
          </p:nvSpPr>
          <p:spPr>
            <a:xfrm>
              <a:off x="6060016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Shape 3730"/>
            <p:cNvSpPr/>
            <p:nvPr/>
          </p:nvSpPr>
          <p:spPr>
            <a:xfrm>
              <a:off x="6060016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Shape 3731"/>
            <p:cNvSpPr/>
            <p:nvPr/>
          </p:nvSpPr>
          <p:spPr>
            <a:xfrm>
              <a:off x="6060016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Shape 3732"/>
            <p:cNvSpPr/>
            <p:nvPr/>
          </p:nvSpPr>
          <p:spPr>
            <a:xfrm>
              <a:off x="6060016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Shape 3733"/>
            <p:cNvSpPr/>
            <p:nvPr/>
          </p:nvSpPr>
          <p:spPr>
            <a:xfrm>
              <a:off x="6060016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Shape 3734"/>
            <p:cNvSpPr/>
            <p:nvPr/>
          </p:nvSpPr>
          <p:spPr>
            <a:xfrm>
              <a:off x="6060016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Shape 3735"/>
            <p:cNvSpPr/>
            <p:nvPr/>
          </p:nvSpPr>
          <p:spPr>
            <a:xfrm>
              <a:off x="6060016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Shape 3736"/>
            <p:cNvSpPr/>
            <p:nvPr/>
          </p:nvSpPr>
          <p:spPr>
            <a:xfrm>
              <a:off x="6063283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Shape 3737"/>
            <p:cNvSpPr/>
            <p:nvPr/>
          </p:nvSpPr>
          <p:spPr>
            <a:xfrm>
              <a:off x="6063283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Shape 3738"/>
            <p:cNvSpPr/>
            <p:nvPr/>
          </p:nvSpPr>
          <p:spPr>
            <a:xfrm>
              <a:off x="6063283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Shape 3739"/>
            <p:cNvSpPr/>
            <p:nvPr/>
          </p:nvSpPr>
          <p:spPr>
            <a:xfrm>
              <a:off x="6063283" y="535556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Shape 3740"/>
            <p:cNvSpPr/>
            <p:nvPr/>
          </p:nvSpPr>
          <p:spPr>
            <a:xfrm>
              <a:off x="6210348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Shape 3741"/>
            <p:cNvSpPr/>
            <p:nvPr/>
          </p:nvSpPr>
          <p:spPr>
            <a:xfrm>
              <a:off x="6210348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Shape 3742"/>
            <p:cNvSpPr/>
            <p:nvPr/>
          </p:nvSpPr>
          <p:spPr>
            <a:xfrm>
              <a:off x="6210348" y="114163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Shape 3743"/>
            <p:cNvSpPr/>
            <p:nvPr/>
          </p:nvSpPr>
          <p:spPr>
            <a:xfrm>
              <a:off x="6210348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Shape 3744"/>
            <p:cNvSpPr/>
            <p:nvPr/>
          </p:nvSpPr>
          <p:spPr>
            <a:xfrm>
              <a:off x="6210348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Shape 3745"/>
            <p:cNvSpPr/>
            <p:nvPr/>
          </p:nvSpPr>
          <p:spPr>
            <a:xfrm>
              <a:off x="6210348" y="1893423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Shape 3746"/>
            <p:cNvSpPr/>
            <p:nvPr/>
          </p:nvSpPr>
          <p:spPr>
            <a:xfrm>
              <a:off x="6210348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Shape 3747"/>
            <p:cNvSpPr/>
            <p:nvPr/>
          </p:nvSpPr>
          <p:spPr>
            <a:xfrm>
              <a:off x="6210348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Shape 3748"/>
            <p:cNvSpPr/>
            <p:nvPr/>
          </p:nvSpPr>
          <p:spPr>
            <a:xfrm>
              <a:off x="6210348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Shape 3749"/>
            <p:cNvSpPr/>
            <p:nvPr/>
          </p:nvSpPr>
          <p:spPr>
            <a:xfrm>
              <a:off x="6210348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Shape 3750"/>
            <p:cNvSpPr/>
            <p:nvPr/>
          </p:nvSpPr>
          <p:spPr>
            <a:xfrm>
              <a:off x="6210348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Shape 3751"/>
            <p:cNvSpPr/>
            <p:nvPr/>
          </p:nvSpPr>
          <p:spPr>
            <a:xfrm>
              <a:off x="6210348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Shape 3752"/>
            <p:cNvSpPr/>
            <p:nvPr/>
          </p:nvSpPr>
          <p:spPr>
            <a:xfrm>
              <a:off x="6210348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Shape 3753"/>
            <p:cNvSpPr/>
            <p:nvPr/>
          </p:nvSpPr>
          <p:spPr>
            <a:xfrm>
              <a:off x="6210348" y="400038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Shape 3754"/>
            <p:cNvSpPr/>
            <p:nvPr/>
          </p:nvSpPr>
          <p:spPr>
            <a:xfrm>
              <a:off x="6210348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Shape 3755"/>
            <p:cNvSpPr/>
            <p:nvPr/>
          </p:nvSpPr>
          <p:spPr>
            <a:xfrm>
              <a:off x="6210348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Shape 3756"/>
            <p:cNvSpPr/>
            <p:nvPr/>
          </p:nvSpPr>
          <p:spPr>
            <a:xfrm>
              <a:off x="6210348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Shape 3757"/>
            <p:cNvSpPr/>
            <p:nvPr/>
          </p:nvSpPr>
          <p:spPr>
            <a:xfrm>
              <a:off x="6210348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Shape 3758"/>
            <p:cNvSpPr/>
            <p:nvPr/>
          </p:nvSpPr>
          <p:spPr>
            <a:xfrm>
              <a:off x="6213616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Shape 3759"/>
            <p:cNvSpPr/>
            <p:nvPr/>
          </p:nvSpPr>
          <p:spPr>
            <a:xfrm>
              <a:off x="6213616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Shape 3760"/>
            <p:cNvSpPr/>
            <p:nvPr/>
          </p:nvSpPr>
          <p:spPr>
            <a:xfrm>
              <a:off x="6360680" y="38862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Shape 3761"/>
            <p:cNvSpPr/>
            <p:nvPr/>
          </p:nvSpPr>
          <p:spPr>
            <a:xfrm>
              <a:off x="6360680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Shape 3762"/>
            <p:cNvSpPr/>
            <p:nvPr/>
          </p:nvSpPr>
          <p:spPr>
            <a:xfrm>
              <a:off x="6360680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Shape 3763"/>
            <p:cNvSpPr/>
            <p:nvPr/>
          </p:nvSpPr>
          <p:spPr>
            <a:xfrm>
              <a:off x="6360680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Shape 3764"/>
            <p:cNvSpPr/>
            <p:nvPr/>
          </p:nvSpPr>
          <p:spPr>
            <a:xfrm>
              <a:off x="6360680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Shape 3765"/>
            <p:cNvSpPr/>
            <p:nvPr/>
          </p:nvSpPr>
          <p:spPr>
            <a:xfrm>
              <a:off x="6360680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Shape 3766"/>
            <p:cNvSpPr/>
            <p:nvPr/>
          </p:nvSpPr>
          <p:spPr>
            <a:xfrm>
              <a:off x="6360680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Shape 3767"/>
            <p:cNvSpPr/>
            <p:nvPr/>
          </p:nvSpPr>
          <p:spPr>
            <a:xfrm>
              <a:off x="6360680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Shape 3768"/>
            <p:cNvSpPr/>
            <p:nvPr/>
          </p:nvSpPr>
          <p:spPr>
            <a:xfrm>
              <a:off x="6360680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Shape 3769"/>
            <p:cNvSpPr/>
            <p:nvPr/>
          </p:nvSpPr>
          <p:spPr>
            <a:xfrm>
              <a:off x="6360680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Shape 3770"/>
            <p:cNvSpPr/>
            <p:nvPr/>
          </p:nvSpPr>
          <p:spPr>
            <a:xfrm>
              <a:off x="6360680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Shape 3771"/>
            <p:cNvSpPr/>
            <p:nvPr/>
          </p:nvSpPr>
          <p:spPr>
            <a:xfrm>
              <a:off x="6360680" y="369991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Shape 3772"/>
            <p:cNvSpPr/>
            <p:nvPr/>
          </p:nvSpPr>
          <p:spPr>
            <a:xfrm>
              <a:off x="6360680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Shape 3773"/>
            <p:cNvSpPr/>
            <p:nvPr/>
          </p:nvSpPr>
          <p:spPr>
            <a:xfrm>
              <a:off x="6360680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Shape 3774"/>
            <p:cNvSpPr/>
            <p:nvPr/>
          </p:nvSpPr>
          <p:spPr>
            <a:xfrm>
              <a:off x="6360680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Shape 3775"/>
            <p:cNvSpPr/>
            <p:nvPr/>
          </p:nvSpPr>
          <p:spPr>
            <a:xfrm>
              <a:off x="6360680" y="475339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Shape 3776"/>
            <p:cNvSpPr/>
            <p:nvPr/>
          </p:nvSpPr>
          <p:spPr>
            <a:xfrm>
              <a:off x="6363948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Shape 3777"/>
            <p:cNvSpPr/>
            <p:nvPr/>
          </p:nvSpPr>
          <p:spPr>
            <a:xfrm>
              <a:off x="6363948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Shape 3778"/>
            <p:cNvSpPr/>
            <p:nvPr/>
          </p:nvSpPr>
          <p:spPr>
            <a:xfrm>
              <a:off x="6509378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Shape 3779"/>
            <p:cNvSpPr/>
            <p:nvPr/>
          </p:nvSpPr>
          <p:spPr>
            <a:xfrm>
              <a:off x="6509378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Shape 3780"/>
            <p:cNvSpPr/>
            <p:nvPr/>
          </p:nvSpPr>
          <p:spPr>
            <a:xfrm>
              <a:off x="6509378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Shape 3781"/>
            <p:cNvSpPr/>
            <p:nvPr/>
          </p:nvSpPr>
          <p:spPr>
            <a:xfrm>
              <a:off x="6509378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Shape 3782"/>
            <p:cNvSpPr/>
            <p:nvPr/>
          </p:nvSpPr>
          <p:spPr>
            <a:xfrm>
              <a:off x="6509378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Shape 3783"/>
            <p:cNvSpPr/>
            <p:nvPr/>
          </p:nvSpPr>
          <p:spPr>
            <a:xfrm>
              <a:off x="6509378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Shape 3784"/>
            <p:cNvSpPr/>
            <p:nvPr/>
          </p:nvSpPr>
          <p:spPr>
            <a:xfrm>
              <a:off x="6509378" y="460254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Shape 3785"/>
            <p:cNvSpPr/>
            <p:nvPr/>
          </p:nvSpPr>
          <p:spPr>
            <a:xfrm>
              <a:off x="6512646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Shape 3786"/>
            <p:cNvSpPr/>
            <p:nvPr/>
          </p:nvSpPr>
          <p:spPr>
            <a:xfrm>
              <a:off x="6659711" y="686641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Shape 3787"/>
            <p:cNvSpPr/>
            <p:nvPr/>
          </p:nvSpPr>
          <p:spPr>
            <a:xfrm>
              <a:off x="6659711" y="159295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Shape 3788"/>
            <p:cNvSpPr/>
            <p:nvPr/>
          </p:nvSpPr>
          <p:spPr>
            <a:xfrm>
              <a:off x="6659711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9" name="Shape 3789"/>
          <p:cNvGrpSpPr/>
          <p:nvPr/>
        </p:nvGrpSpPr>
        <p:grpSpPr>
          <a:xfrm rot="10800000">
            <a:off x="7681912" y="34925"/>
            <a:ext cx="1144587" cy="6781798"/>
            <a:chOff x="5605555" y="240578"/>
            <a:chExt cx="1178344" cy="5238849"/>
          </a:xfrm>
        </p:grpSpPr>
        <p:sp>
          <p:nvSpPr>
            <p:cNvPr id="3790" name="Shape 3790"/>
            <p:cNvSpPr/>
            <p:nvPr/>
          </p:nvSpPr>
          <p:spPr>
            <a:xfrm>
              <a:off x="56055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Shape 3791"/>
            <p:cNvSpPr/>
            <p:nvPr/>
          </p:nvSpPr>
          <p:spPr>
            <a:xfrm>
              <a:off x="5605555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Shape 3792"/>
            <p:cNvSpPr/>
            <p:nvPr/>
          </p:nvSpPr>
          <p:spPr>
            <a:xfrm>
              <a:off x="56055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Shape 3793"/>
            <p:cNvSpPr/>
            <p:nvPr/>
          </p:nvSpPr>
          <p:spPr>
            <a:xfrm>
              <a:off x="5605555" y="415377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Shape 3794"/>
            <p:cNvSpPr/>
            <p:nvPr/>
          </p:nvSpPr>
          <p:spPr>
            <a:xfrm>
              <a:off x="5755914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Shape 3795"/>
            <p:cNvSpPr/>
            <p:nvPr/>
          </p:nvSpPr>
          <p:spPr>
            <a:xfrm>
              <a:off x="57559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Shape 3796"/>
            <p:cNvSpPr/>
            <p:nvPr/>
          </p:nvSpPr>
          <p:spPr>
            <a:xfrm>
              <a:off x="57559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Shape 3797"/>
            <p:cNvSpPr/>
            <p:nvPr/>
          </p:nvSpPr>
          <p:spPr>
            <a:xfrm>
              <a:off x="57559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Shape 3798"/>
            <p:cNvSpPr/>
            <p:nvPr/>
          </p:nvSpPr>
          <p:spPr>
            <a:xfrm>
              <a:off x="57559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Shape 3799"/>
            <p:cNvSpPr/>
            <p:nvPr/>
          </p:nvSpPr>
          <p:spPr>
            <a:xfrm>
              <a:off x="57559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Shape 3800"/>
            <p:cNvSpPr/>
            <p:nvPr/>
          </p:nvSpPr>
          <p:spPr>
            <a:xfrm>
              <a:off x="57559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Shape 3801"/>
            <p:cNvSpPr/>
            <p:nvPr/>
          </p:nvSpPr>
          <p:spPr>
            <a:xfrm>
              <a:off x="5755914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Shape 3802"/>
            <p:cNvSpPr/>
            <p:nvPr/>
          </p:nvSpPr>
          <p:spPr>
            <a:xfrm>
              <a:off x="57559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Shape 3803"/>
            <p:cNvSpPr/>
            <p:nvPr/>
          </p:nvSpPr>
          <p:spPr>
            <a:xfrm>
              <a:off x="57559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Shape 3804"/>
            <p:cNvSpPr/>
            <p:nvPr/>
          </p:nvSpPr>
          <p:spPr>
            <a:xfrm>
              <a:off x="57559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Shape 3805"/>
            <p:cNvSpPr/>
            <p:nvPr/>
          </p:nvSpPr>
          <p:spPr>
            <a:xfrm>
              <a:off x="57559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Shape 3806"/>
            <p:cNvSpPr/>
            <p:nvPr/>
          </p:nvSpPr>
          <p:spPr>
            <a:xfrm>
              <a:off x="57559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Shape 3807"/>
            <p:cNvSpPr/>
            <p:nvPr/>
          </p:nvSpPr>
          <p:spPr>
            <a:xfrm>
              <a:off x="57559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Shape 3808"/>
            <p:cNvSpPr/>
            <p:nvPr/>
          </p:nvSpPr>
          <p:spPr>
            <a:xfrm>
              <a:off x="57559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Shape 3809"/>
            <p:cNvSpPr/>
            <p:nvPr/>
          </p:nvSpPr>
          <p:spPr>
            <a:xfrm>
              <a:off x="57591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Shape 3810"/>
            <p:cNvSpPr/>
            <p:nvPr/>
          </p:nvSpPr>
          <p:spPr>
            <a:xfrm>
              <a:off x="57591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Shape 3811"/>
            <p:cNvSpPr/>
            <p:nvPr/>
          </p:nvSpPr>
          <p:spPr>
            <a:xfrm>
              <a:off x="59095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Shape 3812"/>
            <p:cNvSpPr/>
            <p:nvPr/>
          </p:nvSpPr>
          <p:spPr>
            <a:xfrm>
              <a:off x="5909539" y="538574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Shape 3813"/>
            <p:cNvSpPr/>
            <p:nvPr/>
          </p:nvSpPr>
          <p:spPr>
            <a:xfrm>
              <a:off x="59095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Shape 3814"/>
            <p:cNvSpPr/>
            <p:nvPr/>
          </p:nvSpPr>
          <p:spPr>
            <a:xfrm>
              <a:off x="5909539" y="99354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Shape 3815"/>
            <p:cNvSpPr/>
            <p:nvPr/>
          </p:nvSpPr>
          <p:spPr>
            <a:xfrm>
              <a:off x="5909539" y="159566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Shape 3816"/>
            <p:cNvSpPr/>
            <p:nvPr/>
          </p:nvSpPr>
          <p:spPr>
            <a:xfrm>
              <a:off x="5909539" y="219778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Shape 3817"/>
            <p:cNvSpPr/>
            <p:nvPr/>
          </p:nvSpPr>
          <p:spPr>
            <a:xfrm>
              <a:off x="5909539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Shape 3818"/>
            <p:cNvSpPr/>
            <p:nvPr/>
          </p:nvSpPr>
          <p:spPr>
            <a:xfrm>
              <a:off x="59095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Shape 3819"/>
            <p:cNvSpPr/>
            <p:nvPr/>
          </p:nvSpPr>
          <p:spPr>
            <a:xfrm>
              <a:off x="5909539" y="340081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Shape 3820"/>
            <p:cNvSpPr/>
            <p:nvPr/>
          </p:nvSpPr>
          <p:spPr>
            <a:xfrm>
              <a:off x="59095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Shape 3821"/>
            <p:cNvSpPr/>
            <p:nvPr/>
          </p:nvSpPr>
          <p:spPr>
            <a:xfrm>
              <a:off x="5909539" y="460505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Shape 3822"/>
            <p:cNvSpPr/>
            <p:nvPr/>
          </p:nvSpPr>
          <p:spPr>
            <a:xfrm>
              <a:off x="5912807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Shape 3823"/>
            <p:cNvSpPr/>
            <p:nvPr/>
          </p:nvSpPr>
          <p:spPr>
            <a:xfrm>
              <a:off x="59128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Shape 3824"/>
            <p:cNvSpPr/>
            <p:nvPr/>
          </p:nvSpPr>
          <p:spPr>
            <a:xfrm>
              <a:off x="6059896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Shape 3825"/>
            <p:cNvSpPr/>
            <p:nvPr/>
          </p:nvSpPr>
          <p:spPr>
            <a:xfrm>
              <a:off x="6059896" y="39141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Shape 3826"/>
            <p:cNvSpPr/>
            <p:nvPr/>
          </p:nvSpPr>
          <p:spPr>
            <a:xfrm>
              <a:off x="6059896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Shape 3827"/>
            <p:cNvSpPr/>
            <p:nvPr/>
          </p:nvSpPr>
          <p:spPr>
            <a:xfrm>
              <a:off x="6059896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Shape 3828"/>
            <p:cNvSpPr/>
            <p:nvPr/>
          </p:nvSpPr>
          <p:spPr>
            <a:xfrm>
              <a:off x="60598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Shape 3829"/>
            <p:cNvSpPr/>
            <p:nvPr/>
          </p:nvSpPr>
          <p:spPr>
            <a:xfrm>
              <a:off x="6059896" y="20469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Shape 3830"/>
            <p:cNvSpPr/>
            <p:nvPr/>
          </p:nvSpPr>
          <p:spPr>
            <a:xfrm>
              <a:off x="6059896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Shape 3831"/>
            <p:cNvSpPr/>
            <p:nvPr/>
          </p:nvSpPr>
          <p:spPr>
            <a:xfrm>
              <a:off x="6059896" y="40029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Shape 3832"/>
            <p:cNvSpPr/>
            <p:nvPr/>
          </p:nvSpPr>
          <p:spPr>
            <a:xfrm>
              <a:off x="6210253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Shape 3833"/>
            <p:cNvSpPr/>
            <p:nvPr/>
          </p:nvSpPr>
          <p:spPr>
            <a:xfrm>
              <a:off x="6210253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Shape 3834"/>
            <p:cNvSpPr/>
            <p:nvPr/>
          </p:nvSpPr>
          <p:spPr>
            <a:xfrm>
              <a:off x="6210253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Shape 3835"/>
            <p:cNvSpPr/>
            <p:nvPr/>
          </p:nvSpPr>
          <p:spPr>
            <a:xfrm>
              <a:off x="6210253" y="3251199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Shape 3836"/>
            <p:cNvSpPr/>
            <p:nvPr/>
          </p:nvSpPr>
          <p:spPr>
            <a:xfrm>
              <a:off x="6210253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Shape 3837"/>
            <p:cNvSpPr/>
            <p:nvPr/>
          </p:nvSpPr>
          <p:spPr>
            <a:xfrm>
              <a:off x="6360612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Shape 3838"/>
            <p:cNvSpPr/>
            <p:nvPr/>
          </p:nvSpPr>
          <p:spPr>
            <a:xfrm>
              <a:off x="63606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Shape 3839"/>
            <p:cNvSpPr/>
            <p:nvPr/>
          </p:nvSpPr>
          <p:spPr>
            <a:xfrm>
              <a:off x="6662960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0" name="Shape 3840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3841" name="Shape 3841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bg>
      <p:bgPr>
        <a:solidFill>
          <a:schemeClr val="dk1"/>
        </a:solidFill>
        <a:effectLst/>
      </p:bgPr>
    </p:bg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3" name="Shape 3843"/>
          <p:cNvGrpSpPr/>
          <p:nvPr/>
        </p:nvGrpSpPr>
        <p:grpSpPr>
          <a:xfrm>
            <a:off x="6097587" y="0"/>
            <a:ext cx="3046412" cy="2706688"/>
            <a:chOff x="6098377" y="3"/>
            <a:chExt cx="3045625" cy="2030570"/>
          </a:xfrm>
        </p:grpSpPr>
        <p:sp>
          <p:nvSpPr>
            <p:cNvPr id="3844" name="Shape 3844"/>
            <p:cNvSpPr/>
            <p:nvPr/>
          </p:nvSpPr>
          <p:spPr>
            <a:xfrm>
              <a:off x="8128264" y="3"/>
              <a:ext cx="1015737" cy="1014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Shape 3845"/>
            <p:cNvSpPr/>
            <p:nvPr/>
          </p:nvSpPr>
          <p:spPr>
            <a:xfrm flipH="1">
              <a:off x="7114115" y="3"/>
              <a:ext cx="1014150" cy="101468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Shape 3846"/>
            <p:cNvSpPr/>
            <p:nvPr/>
          </p:nvSpPr>
          <p:spPr>
            <a:xfrm rot="10800000" flipH="1">
              <a:off x="7114115" y="3"/>
              <a:ext cx="1014150" cy="101588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Shape 3847"/>
            <p:cNvSpPr/>
            <p:nvPr/>
          </p:nvSpPr>
          <p:spPr>
            <a:xfrm rot="10800000">
              <a:off x="6098377" y="3"/>
              <a:ext cx="1015737" cy="101588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Shape 3848"/>
            <p:cNvSpPr/>
            <p:nvPr/>
          </p:nvSpPr>
          <p:spPr>
            <a:xfrm rot="10800000">
              <a:off x="8128265" y="1015885"/>
              <a:ext cx="1015737" cy="1014688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9" name="Shape 3849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0" name="Shape 3850"/>
          <p:cNvSpPr txBox="1">
            <a:spLocks noGrp="1"/>
          </p:cNvSpPr>
          <p:nvPr>
            <p:ph type="subTitle" idx="1"/>
          </p:nvPr>
        </p:nvSpPr>
        <p:spPr>
          <a:xfrm>
            <a:off x="598087" y="3621217"/>
            <a:ext cx="8222100" cy="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1" name="Shape 3851"/>
          <p:cNvSpPr txBox="1">
            <a:spLocks noGrp="1"/>
          </p:cNvSpPr>
          <p:nvPr>
            <p:ph type="sldNum" idx="12"/>
          </p:nvPr>
        </p:nvSpPr>
        <p:spPr>
          <a:xfrm>
            <a:off x="8459788" y="6202362"/>
            <a:ext cx="549275" cy="523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Dosis Light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Dosis Light"/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Shape 807"/>
          <p:cNvGrpSpPr/>
          <p:nvPr/>
        </p:nvGrpSpPr>
        <p:grpSpPr>
          <a:xfrm rot="10800000">
            <a:off x="8848725" y="31750"/>
            <a:ext cx="266699" cy="6784973"/>
            <a:chOff x="5307800" y="240578"/>
            <a:chExt cx="275301" cy="5241301"/>
          </a:xfrm>
        </p:grpSpPr>
        <p:sp>
          <p:nvSpPr>
            <p:cNvPr id="808" name="Shape 808"/>
            <p:cNvSpPr/>
            <p:nvPr/>
          </p:nvSpPr>
          <p:spPr>
            <a:xfrm>
              <a:off x="530780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5307800" y="39141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Shape 810"/>
            <p:cNvSpPr/>
            <p:nvPr/>
          </p:nvSpPr>
          <p:spPr>
            <a:xfrm>
              <a:off x="530780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Shape 811"/>
            <p:cNvSpPr/>
            <p:nvPr/>
          </p:nvSpPr>
          <p:spPr>
            <a:xfrm>
              <a:off x="5307800" y="69186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Shape 812"/>
            <p:cNvSpPr/>
            <p:nvPr/>
          </p:nvSpPr>
          <p:spPr>
            <a:xfrm>
              <a:off x="5307800" y="8427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530780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Shape 814"/>
            <p:cNvSpPr/>
            <p:nvPr/>
          </p:nvSpPr>
          <p:spPr>
            <a:xfrm>
              <a:off x="530780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Shape 815"/>
            <p:cNvSpPr/>
            <p:nvPr/>
          </p:nvSpPr>
          <p:spPr>
            <a:xfrm>
              <a:off x="5307800" y="12939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530780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530780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5307800" y="17452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Shape 819"/>
            <p:cNvSpPr/>
            <p:nvPr/>
          </p:nvSpPr>
          <p:spPr>
            <a:xfrm>
              <a:off x="5307800" y="189611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Shape 820"/>
            <p:cNvSpPr/>
            <p:nvPr/>
          </p:nvSpPr>
          <p:spPr>
            <a:xfrm>
              <a:off x="5307800" y="20469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530780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530780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530780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530780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>
              <a:off x="5307800" y="2796233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530780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5307800" y="310281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530780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>
              <a:off x="530780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Shape 830"/>
            <p:cNvSpPr/>
            <p:nvPr/>
          </p:nvSpPr>
          <p:spPr>
            <a:xfrm>
              <a:off x="5307800" y="35541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>
              <a:off x="530780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530780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530780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Shape 834"/>
            <p:cNvSpPr/>
            <p:nvPr/>
          </p:nvSpPr>
          <p:spPr>
            <a:xfrm>
              <a:off x="530780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Shape 835"/>
            <p:cNvSpPr/>
            <p:nvPr/>
          </p:nvSpPr>
          <p:spPr>
            <a:xfrm>
              <a:off x="5307800" y="43070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Shape 836"/>
            <p:cNvSpPr/>
            <p:nvPr/>
          </p:nvSpPr>
          <p:spPr>
            <a:xfrm>
              <a:off x="5307800" y="44579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Shape 837"/>
            <p:cNvSpPr/>
            <p:nvPr/>
          </p:nvSpPr>
          <p:spPr>
            <a:xfrm>
              <a:off x="530780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Shape 838"/>
            <p:cNvSpPr/>
            <p:nvPr/>
          </p:nvSpPr>
          <p:spPr>
            <a:xfrm>
              <a:off x="5311076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Shape 839"/>
            <p:cNvSpPr/>
            <p:nvPr/>
          </p:nvSpPr>
          <p:spPr>
            <a:xfrm>
              <a:off x="5311076" y="49091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Shape 840"/>
            <p:cNvSpPr/>
            <p:nvPr/>
          </p:nvSpPr>
          <p:spPr>
            <a:xfrm>
              <a:off x="5311076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5311076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5311076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>
              <a:off x="545856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545856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545856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Shape 846"/>
            <p:cNvSpPr/>
            <p:nvPr/>
          </p:nvSpPr>
          <p:spPr>
            <a:xfrm>
              <a:off x="545856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Shape 847"/>
            <p:cNvSpPr/>
            <p:nvPr/>
          </p:nvSpPr>
          <p:spPr>
            <a:xfrm>
              <a:off x="545856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Shape 848"/>
            <p:cNvSpPr/>
            <p:nvPr/>
          </p:nvSpPr>
          <p:spPr>
            <a:xfrm>
              <a:off x="545856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Shape 849"/>
            <p:cNvSpPr/>
            <p:nvPr/>
          </p:nvSpPr>
          <p:spPr>
            <a:xfrm>
              <a:off x="545856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Shape 850"/>
            <p:cNvSpPr/>
            <p:nvPr/>
          </p:nvSpPr>
          <p:spPr>
            <a:xfrm>
              <a:off x="545856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Shape 851"/>
            <p:cNvSpPr/>
            <p:nvPr/>
          </p:nvSpPr>
          <p:spPr>
            <a:xfrm>
              <a:off x="545856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Shape 852"/>
            <p:cNvSpPr/>
            <p:nvPr/>
          </p:nvSpPr>
          <p:spPr>
            <a:xfrm>
              <a:off x="545856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545856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Shape 854"/>
            <p:cNvSpPr/>
            <p:nvPr/>
          </p:nvSpPr>
          <p:spPr>
            <a:xfrm>
              <a:off x="545856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Shape 855"/>
            <p:cNvSpPr/>
            <p:nvPr/>
          </p:nvSpPr>
          <p:spPr>
            <a:xfrm>
              <a:off x="545856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Shape 856"/>
            <p:cNvSpPr/>
            <p:nvPr/>
          </p:nvSpPr>
          <p:spPr>
            <a:xfrm>
              <a:off x="545856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Shape 857"/>
            <p:cNvSpPr/>
            <p:nvPr/>
          </p:nvSpPr>
          <p:spPr>
            <a:xfrm>
              <a:off x="545856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>
              <a:off x="545856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Shape 859"/>
            <p:cNvSpPr/>
            <p:nvPr/>
          </p:nvSpPr>
          <p:spPr>
            <a:xfrm>
              <a:off x="545856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Shape 860"/>
            <p:cNvSpPr/>
            <p:nvPr/>
          </p:nvSpPr>
          <p:spPr>
            <a:xfrm>
              <a:off x="545856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5461837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5461837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Shape 863"/>
            <p:cNvSpPr/>
            <p:nvPr/>
          </p:nvSpPr>
          <p:spPr>
            <a:xfrm>
              <a:off x="5461837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Shape 864"/>
            <p:cNvSpPr/>
            <p:nvPr/>
          </p:nvSpPr>
          <p:spPr>
            <a:xfrm>
              <a:off x="5461837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Shape 865"/>
          <p:cNvGrpSpPr/>
          <p:nvPr/>
        </p:nvGrpSpPr>
        <p:grpSpPr>
          <a:xfrm rot="10800000">
            <a:off x="7831137" y="34925"/>
            <a:ext cx="1141413" cy="6781798"/>
            <a:chOff x="5455055" y="240578"/>
            <a:chExt cx="1175076" cy="5238849"/>
          </a:xfrm>
        </p:grpSpPr>
        <p:sp>
          <p:nvSpPr>
            <p:cNvPr id="866" name="Shape 866"/>
            <p:cNvSpPr/>
            <p:nvPr/>
          </p:nvSpPr>
          <p:spPr>
            <a:xfrm>
              <a:off x="54550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5455055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>
              <a:off x="5455055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>
              <a:off x="5455055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>
              <a:off x="5455055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Shape 871"/>
            <p:cNvSpPr/>
            <p:nvPr/>
          </p:nvSpPr>
          <p:spPr>
            <a:xfrm>
              <a:off x="5455055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Shape 872"/>
            <p:cNvSpPr/>
            <p:nvPr/>
          </p:nvSpPr>
          <p:spPr>
            <a:xfrm>
              <a:off x="5455055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54550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>
              <a:off x="5455055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Shape 875"/>
            <p:cNvSpPr/>
            <p:nvPr/>
          </p:nvSpPr>
          <p:spPr>
            <a:xfrm>
              <a:off x="5455055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>
              <a:off x="5455055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Shape 877"/>
            <p:cNvSpPr/>
            <p:nvPr/>
          </p:nvSpPr>
          <p:spPr>
            <a:xfrm>
              <a:off x="5455055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Shape 878"/>
            <p:cNvSpPr/>
            <p:nvPr/>
          </p:nvSpPr>
          <p:spPr>
            <a:xfrm>
              <a:off x="5458325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Shape 879"/>
            <p:cNvSpPr/>
            <p:nvPr/>
          </p:nvSpPr>
          <p:spPr>
            <a:xfrm>
              <a:off x="5605414" y="24057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Shape 880"/>
            <p:cNvSpPr/>
            <p:nvPr/>
          </p:nvSpPr>
          <p:spPr>
            <a:xfrm>
              <a:off x="5605414" y="538574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Shape 881"/>
            <p:cNvSpPr/>
            <p:nvPr/>
          </p:nvSpPr>
          <p:spPr>
            <a:xfrm>
              <a:off x="56054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Shape 882"/>
            <p:cNvSpPr/>
            <p:nvPr/>
          </p:nvSpPr>
          <p:spPr>
            <a:xfrm>
              <a:off x="5605414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Shape 883"/>
            <p:cNvSpPr/>
            <p:nvPr/>
          </p:nvSpPr>
          <p:spPr>
            <a:xfrm>
              <a:off x="56054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Shape 884"/>
            <p:cNvSpPr/>
            <p:nvPr/>
          </p:nvSpPr>
          <p:spPr>
            <a:xfrm>
              <a:off x="5605414" y="11431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Shape 885"/>
            <p:cNvSpPr/>
            <p:nvPr/>
          </p:nvSpPr>
          <p:spPr>
            <a:xfrm>
              <a:off x="5605414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Shape 886"/>
            <p:cNvSpPr/>
            <p:nvPr/>
          </p:nvSpPr>
          <p:spPr>
            <a:xfrm>
              <a:off x="5605414" y="144482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56054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56054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>
              <a:off x="5605414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56054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Shape 891"/>
            <p:cNvSpPr/>
            <p:nvPr/>
          </p:nvSpPr>
          <p:spPr>
            <a:xfrm>
              <a:off x="56054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Shape 892"/>
            <p:cNvSpPr/>
            <p:nvPr/>
          </p:nvSpPr>
          <p:spPr>
            <a:xfrm>
              <a:off x="5605414" y="249823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5605414" y="26490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>
              <a:off x="56054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Shape 895"/>
            <p:cNvSpPr/>
            <p:nvPr/>
          </p:nvSpPr>
          <p:spPr>
            <a:xfrm>
              <a:off x="56054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>
              <a:off x="56054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Shape 897"/>
            <p:cNvSpPr/>
            <p:nvPr/>
          </p:nvSpPr>
          <p:spPr>
            <a:xfrm>
              <a:off x="5605414" y="34008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Shape 898"/>
            <p:cNvSpPr/>
            <p:nvPr/>
          </p:nvSpPr>
          <p:spPr>
            <a:xfrm>
              <a:off x="5605414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Shape 899"/>
            <p:cNvSpPr/>
            <p:nvPr/>
          </p:nvSpPr>
          <p:spPr>
            <a:xfrm>
              <a:off x="5605414" y="370248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Shape 900"/>
            <p:cNvSpPr/>
            <p:nvPr/>
          </p:nvSpPr>
          <p:spPr>
            <a:xfrm>
              <a:off x="56054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Shape 901"/>
            <p:cNvSpPr/>
            <p:nvPr/>
          </p:nvSpPr>
          <p:spPr>
            <a:xfrm>
              <a:off x="56054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Shape 902"/>
            <p:cNvSpPr/>
            <p:nvPr/>
          </p:nvSpPr>
          <p:spPr>
            <a:xfrm>
              <a:off x="5605414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Shape 903"/>
            <p:cNvSpPr/>
            <p:nvPr/>
          </p:nvSpPr>
          <p:spPr>
            <a:xfrm>
              <a:off x="56054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56054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Shape 905"/>
            <p:cNvSpPr/>
            <p:nvPr/>
          </p:nvSpPr>
          <p:spPr>
            <a:xfrm>
              <a:off x="56086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Shape 906"/>
            <p:cNvSpPr/>
            <p:nvPr/>
          </p:nvSpPr>
          <p:spPr>
            <a:xfrm>
              <a:off x="5608682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>
              <a:off x="56086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Shape 908"/>
            <p:cNvSpPr/>
            <p:nvPr/>
          </p:nvSpPr>
          <p:spPr>
            <a:xfrm>
              <a:off x="5608682" y="520718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Shape 909"/>
            <p:cNvSpPr/>
            <p:nvPr/>
          </p:nvSpPr>
          <p:spPr>
            <a:xfrm>
              <a:off x="5608682" y="535802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Shape 910"/>
            <p:cNvSpPr/>
            <p:nvPr/>
          </p:nvSpPr>
          <p:spPr>
            <a:xfrm>
              <a:off x="57590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Shape 911"/>
            <p:cNvSpPr/>
            <p:nvPr/>
          </p:nvSpPr>
          <p:spPr>
            <a:xfrm>
              <a:off x="57590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Shape 912"/>
            <p:cNvSpPr/>
            <p:nvPr/>
          </p:nvSpPr>
          <p:spPr>
            <a:xfrm>
              <a:off x="5759039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Shape 913"/>
            <p:cNvSpPr/>
            <p:nvPr/>
          </p:nvSpPr>
          <p:spPr>
            <a:xfrm>
              <a:off x="5759039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Shape 914"/>
            <p:cNvSpPr/>
            <p:nvPr/>
          </p:nvSpPr>
          <p:spPr>
            <a:xfrm>
              <a:off x="5759039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Shape 915"/>
            <p:cNvSpPr/>
            <p:nvPr/>
          </p:nvSpPr>
          <p:spPr>
            <a:xfrm>
              <a:off x="57590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Shape 916"/>
            <p:cNvSpPr/>
            <p:nvPr/>
          </p:nvSpPr>
          <p:spPr>
            <a:xfrm>
              <a:off x="5759039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Shape 917"/>
            <p:cNvSpPr/>
            <p:nvPr/>
          </p:nvSpPr>
          <p:spPr>
            <a:xfrm>
              <a:off x="5759039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Shape 918"/>
            <p:cNvSpPr/>
            <p:nvPr/>
          </p:nvSpPr>
          <p:spPr>
            <a:xfrm>
              <a:off x="57590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Shape 919"/>
            <p:cNvSpPr/>
            <p:nvPr/>
          </p:nvSpPr>
          <p:spPr>
            <a:xfrm>
              <a:off x="5762307" y="49067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Shape 920"/>
            <p:cNvSpPr/>
            <p:nvPr/>
          </p:nvSpPr>
          <p:spPr>
            <a:xfrm>
              <a:off x="57623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Shape 921"/>
            <p:cNvSpPr/>
            <p:nvPr/>
          </p:nvSpPr>
          <p:spPr>
            <a:xfrm>
              <a:off x="5909396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Shape 922"/>
            <p:cNvSpPr/>
            <p:nvPr/>
          </p:nvSpPr>
          <p:spPr>
            <a:xfrm>
              <a:off x="59093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Shape 923"/>
            <p:cNvSpPr/>
            <p:nvPr/>
          </p:nvSpPr>
          <p:spPr>
            <a:xfrm>
              <a:off x="5909396" y="2796233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Shape 924"/>
            <p:cNvSpPr/>
            <p:nvPr/>
          </p:nvSpPr>
          <p:spPr>
            <a:xfrm>
              <a:off x="6063023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Shape 925"/>
            <p:cNvSpPr/>
            <p:nvPr/>
          </p:nvSpPr>
          <p:spPr>
            <a:xfrm>
              <a:off x="62101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Shape 926"/>
            <p:cNvSpPr/>
            <p:nvPr/>
          </p:nvSpPr>
          <p:spPr>
            <a:xfrm>
              <a:off x="6213380" y="520718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Shape 927"/>
            <p:cNvSpPr/>
            <p:nvPr/>
          </p:nvSpPr>
          <p:spPr>
            <a:xfrm>
              <a:off x="6509192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8" name="Shape 928"/>
          <p:cNvGrpSpPr/>
          <p:nvPr/>
        </p:nvGrpSpPr>
        <p:grpSpPr>
          <a:xfrm rot="10800000">
            <a:off x="7685087" y="38099"/>
            <a:ext cx="995361" cy="6586537"/>
            <a:chOff x="5756082" y="388625"/>
            <a:chExt cx="1024549" cy="5088349"/>
          </a:xfrm>
        </p:grpSpPr>
        <p:sp>
          <p:nvSpPr>
            <p:cNvPr id="929" name="Shape 929"/>
            <p:cNvSpPr/>
            <p:nvPr/>
          </p:nvSpPr>
          <p:spPr>
            <a:xfrm>
              <a:off x="5756082" y="53947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Shape 930"/>
            <p:cNvSpPr/>
            <p:nvPr/>
          </p:nvSpPr>
          <p:spPr>
            <a:xfrm>
              <a:off x="5756082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Shape 931"/>
            <p:cNvSpPr/>
            <p:nvPr/>
          </p:nvSpPr>
          <p:spPr>
            <a:xfrm>
              <a:off x="5756082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Shape 932"/>
            <p:cNvSpPr/>
            <p:nvPr/>
          </p:nvSpPr>
          <p:spPr>
            <a:xfrm>
              <a:off x="5756082" y="339944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Shape 933"/>
            <p:cNvSpPr/>
            <p:nvPr/>
          </p:nvSpPr>
          <p:spPr>
            <a:xfrm>
              <a:off x="5756082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Shape 934"/>
            <p:cNvSpPr/>
            <p:nvPr/>
          </p:nvSpPr>
          <p:spPr>
            <a:xfrm>
              <a:off x="5756082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Shape 935"/>
            <p:cNvSpPr/>
            <p:nvPr/>
          </p:nvSpPr>
          <p:spPr>
            <a:xfrm>
              <a:off x="5759350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Shape 936"/>
            <p:cNvSpPr/>
            <p:nvPr/>
          </p:nvSpPr>
          <p:spPr>
            <a:xfrm>
              <a:off x="5906414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Shape 937"/>
            <p:cNvSpPr/>
            <p:nvPr/>
          </p:nvSpPr>
          <p:spPr>
            <a:xfrm>
              <a:off x="5906414" y="114163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Shape 938"/>
            <p:cNvSpPr/>
            <p:nvPr/>
          </p:nvSpPr>
          <p:spPr>
            <a:xfrm>
              <a:off x="5906414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Shape 939"/>
            <p:cNvSpPr/>
            <p:nvPr/>
          </p:nvSpPr>
          <p:spPr>
            <a:xfrm>
              <a:off x="5906414" y="144210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Shape 940"/>
            <p:cNvSpPr/>
            <p:nvPr/>
          </p:nvSpPr>
          <p:spPr>
            <a:xfrm>
              <a:off x="5906414" y="174380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Shape 941"/>
            <p:cNvSpPr/>
            <p:nvPr/>
          </p:nvSpPr>
          <p:spPr>
            <a:xfrm>
              <a:off x="5906414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Shape 942"/>
            <p:cNvSpPr/>
            <p:nvPr/>
          </p:nvSpPr>
          <p:spPr>
            <a:xfrm>
              <a:off x="5906414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Shape 943"/>
            <p:cNvSpPr/>
            <p:nvPr/>
          </p:nvSpPr>
          <p:spPr>
            <a:xfrm>
              <a:off x="5906414" y="294690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Shape 944"/>
            <p:cNvSpPr/>
            <p:nvPr/>
          </p:nvSpPr>
          <p:spPr>
            <a:xfrm>
              <a:off x="5906414" y="309775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Shape 945"/>
            <p:cNvSpPr/>
            <p:nvPr/>
          </p:nvSpPr>
          <p:spPr>
            <a:xfrm>
              <a:off x="5906414" y="324859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Shape 946"/>
            <p:cNvSpPr/>
            <p:nvPr/>
          </p:nvSpPr>
          <p:spPr>
            <a:xfrm>
              <a:off x="5906414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Shape 947"/>
            <p:cNvSpPr/>
            <p:nvPr/>
          </p:nvSpPr>
          <p:spPr>
            <a:xfrm>
              <a:off x="5906414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Shape 948"/>
            <p:cNvSpPr/>
            <p:nvPr/>
          </p:nvSpPr>
          <p:spPr>
            <a:xfrm>
              <a:off x="5906414" y="385076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Shape 949"/>
            <p:cNvSpPr/>
            <p:nvPr/>
          </p:nvSpPr>
          <p:spPr>
            <a:xfrm>
              <a:off x="5906414" y="400038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Shape 950"/>
            <p:cNvSpPr/>
            <p:nvPr/>
          </p:nvSpPr>
          <p:spPr>
            <a:xfrm>
              <a:off x="5906414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Shape 951"/>
            <p:cNvSpPr/>
            <p:nvPr/>
          </p:nvSpPr>
          <p:spPr>
            <a:xfrm>
              <a:off x="5906414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Shape 952"/>
            <p:cNvSpPr/>
            <p:nvPr/>
          </p:nvSpPr>
          <p:spPr>
            <a:xfrm>
              <a:off x="5909682" y="490424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Shape 953"/>
            <p:cNvSpPr/>
            <p:nvPr/>
          </p:nvSpPr>
          <p:spPr>
            <a:xfrm>
              <a:off x="5909682" y="5051412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Shape 954"/>
            <p:cNvSpPr/>
            <p:nvPr/>
          </p:nvSpPr>
          <p:spPr>
            <a:xfrm>
              <a:off x="5909682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Shape 955"/>
            <p:cNvSpPr/>
            <p:nvPr/>
          </p:nvSpPr>
          <p:spPr>
            <a:xfrm>
              <a:off x="6060016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Shape 956"/>
            <p:cNvSpPr/>
            <p:nvPr/>
          </p:nvSpPr>
          <p:spPr>
            <a:xfrm>
              <a:off x="6060016" y="686641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>
              <a:off x="6060016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Shape 958"/>
            <p:cNvSpPr/>
            <p:nvPr/>
          </p:nvSpPr>
          <p:spPr>
            <a:xfrm>
              <a:off x="6060016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Shape 959"/>
            <p:cNvSpPr/>
            <p:nvPr/>
          </p:nvSpPr>
          <p:spPr>
            <a:xfrm>
              <a:off x="6060016" y="144210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Shape 960"/>
            <p:cNvSpPr/>
            <p:nvPr/>
          </p:nvSpPr>
          <p:spPr>
            <a:xfrm>
              <a:off x="6060016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Shape 961"/>
            <p:cNvSpPr/>
            <p:nvPr/>
          </p:nvSpPr>
          <p:spPr>
            <a:xfrm>
              <a:off x="6060016" y="174380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Shape 962"/>
            <p:cNvSpPr/>
            <p:nvPr/>
          </p:nvSpPr>
          <p:spPr>
            <a:xfrm>
              <a:off x="6060016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Shape 963"/>
            <p:cNvSpPr/>
            <p:nvPr/>
          </p:nvSpPr>
          <p:spPr>
            <a:xfrm>
              <a:off x="6060016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Shape 964"/>
            <p:cNvSpPr/>
            <p:nvPr/>
          </p:nvSpPr>
          <p:spPr>
            <a:xfrm>
              <a:off x="6060016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Shape 965"/>
            <p:cNvSpPr/>
            <p:nvPr/>
          </p:nvSpPr>
          <p:spPr>
            <a:xfrm>
              <a:off x="6060016" y="264643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Shape 966"/>
            <p:cNvSpPr/>
            <p:nvPr/>
          </p:nvSpPr>
          <p:spPr>
            <a:xfrm>
              <a:off x="6060016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Shape 967"/>
            <p:cNvSpPr/>
            <p:nvPr/>
          </p:nvSpPr>
          <p:spPr>
            <a:xfrm>
              <a:off x="6060016" y="294690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Shape 968"/>
            <p:cNvSpPr/>
            <p:nvPr/>
          </p:nvSpPr>
          <p:spPr>
            <a:xfrm>
              <a:off x="6060016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Shape 969"/>
            <p:cNvSpPr/>
            <p:nvPr/>
          </p:nvSpPr>
          <p:spPr>
            <a:xfrm>
              <a:off x="6060016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Shape 970"/>
            <p:cNvSpPr/>
            <p:nvPr/>
          </p:nvSpPr>
          <p:spPr>
            <a:xfrm>
              <a:off x="6060016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Shape 971"/>
            <p:cNvSpPr/>
            <p:nvPr/>
          </p:nvSpPr>
          <p:spPr>
            <a:xfrm>
              <a:off x="6060016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Shape 972"/>
            <p:cNvSpPr/>
            <p:nvPr/>
          </p:nvSpPr>
          <p:spPr>
            <a:xfrm>
              <a:off x="6060016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Shape 973"/>
            <p:cNvSpPr/>
            <p:nvPr/>
          </p:nvSpPr>
          <p:spPr>
            <a:xfrm>
              <a:off x="6060016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Shape 974"/>
            <p:cNvSpPr/>
            <p:nvPr/>
          </p:nvSpPr>
          <p:spPr>
            <a:xfrm>
              <a:off x="6060016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Shape 975"/>
            <p:cNvSpPr/>
            <p:nvPr/>
          </p:nvSpPr>
          <p:spPr>
            <a:xfrm>
              <a:off x="6060016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Shape 976"/>
            <p:cNvSpPr/>
            <p:nvPr/>
          </p:nvSpPr>
          <p:spPr>
            <a:xfrm>
              <a:off x="6060016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Shape 977"/>
            <p:cNvSpPr/>
            <p:nvPr/>
          </p:nvSpPr>
          <p:spPr>
            <a:xfrm>
              <a:off x="6063283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Shape 978"/>
            <p:cNvSpPr/>
            <p:nvPr/>
          </p:nvSpPr>
          <p:spPr>
            <a:xfrm>
              <a:off x="6063283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Shape 979"/>
            <p:cNvSpPr/>
            <p:nvPr/>
          </p:nvSpPr>
          <p:spPr>
            <a:xfrm>
              <a:off x="6063283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Shape 980"/>
            <p:cNvSpPr/>
            <p:nvPr/>
          </p:nvSpPr>
          <p:spPr>
            <a:xfrm>
              <a:off x="6063283" y="535556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Shape 981"/>
            <p:cNvSpPr/>
            <p:nvPr/>
          </p:nvSpPr>
          <p:spPr>
            <a:xfrm>
              <a:off x="6210348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Shape 982"/>
            <p:cNvSpPr/>
            <p:nvPr/>
          </p:nvSpPr>
          <p:spPr>
            <a:xfrm>
              <a:off x="6210348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Shape 983"/>
            <p:cNvSpPr/>
            <p:nvPr/>
          </p:nvSpPr>
          <p:spPr>
            <a:xfrm>
              <a:off x="6210348" y="114163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Shape 984"/>
            <p:cNvSpPr/>
            <p:nvPr/>
          </p:nvSpPr>
          <p:spPr>
            <a:xfrm>
              <a:off x="6210348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Shape 985"/>
            <p:cNvSpPr/>
            <p:nvPr/>
          </p:nvSpPr>
          <p:spPr>
            <a:xfrm>
              <a:off x="6210348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Shape 986"/>
            <p:cNvSpPr/>
            <p:nvPr/>
          </p:nvSpPr>
          <p:spPr>
            <a:xfrm>
              <a:off x="6210348" y="1893423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Shape 987"/>
            <p:cNvSpPr/>
            <p:nvPr/>
          </p:nvSpPr>
          <p:spPr>
            <a:xfrm>
              <a:off x="6210348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Shape 988"/>
            <p:cNvSpPr/>
            <p:nvPr/>
          </p:nvSpPr>
          <p:spPr>
            <a:xfrm>
              <a:off x="6210348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Shape 989"/>
            <p:cNvSpPr/>
            <p:nvPr/>
          </p:nvSpPr>
          <p:spPr>
            <a:xfrm>
              <a:off x="6210348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Shape 990"/>
            <p:cNvSpPr/>
            <p:nvPr/>
          </p:nvSpPr>
          <p:spPr>
            <a:xfrm>
              <a:off x="6210348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Shape 991"/>
            <p:cNvSpPr/>
            <p:nvPr/>
          </p:nvSpPr>
          <p:spPr>
            <a:xfrm>
              <a:off x="6210348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Shape 992"/>
            <p:cNvSpPr/>
            <p:nvPr/>
          </p:nvSpPr>
          <p:spPr>
            <a:xfrm>
              <a:off x="6210348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Shape 993"/>
            <p:cNvSpPr/>
            <p:nvPr/>
          </p:nvSpPr>
          <p:spPr>
            <a:xfrm>
              <a:off x="6210348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Shape 994"/>
            <p:cNvSpPr/>
            <p:nvPr/>
          </p:nvSpPr>
          <p:spPr>
            <a:xfrm>
              <a:off x="6210348" y="400038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Shape 995"/>
            <p:cNvSpPr/>
            <p:nvPr/>
          </p:nvSpPr>
          <p:spPr>
            <a:xfrm>
              <a:off x="6210348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Shape 996"/>
            <p:cNvSpPr/>
            <p:nvPr/>
          </p:nvSpPr>
          <p:spPr>
            <a:xfrm>
              <a:off x="6210348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Shape 997"/>
            <p:cNvSpPr/>
            <p:nvPr/>
          </p:nvSpPr>
          <p:spPr>
            <a:xfrm>
              <a:off x="6210348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Shape 998"/>
            <p:cNvSpPr/>
            <p:nvPr/>
          </p:nvSpPr>
          <p:spPr>
            <a:xfrm>
              <a:off x="6210348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Shape 999"/>
            <p:cNvSpPr/>
            <p:nvPr/>
          </p:nvSpPr>
          <p:spPr>
            <a:xfrm>
              <a:off x="6213616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Shape 1000"/>
            <p:cNvSpPr/>
            <p:nvPr/>
          </p:nvSpPr>
          <p:spPr>
            <a:xfrm>
              <a:off x="6213616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6360680" y="38862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Shape 1002"/>
            <p:cNvSpPr/>
            <p:nvPr/>
          </p:nvSpPr>
          <p:spPr>
            <a:xfrm>
              <a:off x="6360680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Shape 1003"/>
            <p:cNvSpPr/>
            <p:nvPr/>
          </p:nvSpPr>
          <p:spPr>
            <a:xfrm>
              <a:off x="6360680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Shape 1004"/>
            <p:cNvSpPr/>
            <p:nvPr/>
          </p:nvSpPr>
          <p:spPr>
            <a:xfrm>
              <a:off x="6360680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Shape 1005"/>
            <p:cNvSpPr/>
            <p:nvPr/>
          </p:nvSpPr>
          <p:spPr>
            <a:xfrm>
              <a:off x="6360680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Shape 1006"/>
            <p:cNvSpPr/>
            <p:nvPr/>
          </p:nvSpPr>
          <p:spPr>
            <a:xfrm>
              <a:off x="6360680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Shape 1007"/>
            <p:cNvSpPr/>
            <p:nvPr/>
          </p:nvSpPr>
          <p:spPr>
            <a:xfrm>
              <a:off x="6360680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6360680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6360680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6360680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6360680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6360680" y="369991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6360680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6360680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6360680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6360680" y="475339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6363948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Shape 1018"/>
            <p:cNvSpPr/>
            <p:nvPr/>
          </p:nvSpPr>
          <p:spPr>
            <a:xfrm>
              <a:off x="6363948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Shape 1019"/>
            <p:cNvSpPr/>
            <p:nvPr/>
          </p:nvSpPr>
          <p:spPr>
            <a:xfrm>
              <a:off x="6509378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Shape 1020"/>
            <p:cNvSpPr/>
            <p:nvPr/>
          </p:nvSpPr>
          <p:spPr>
            <a:xfrm>
              <a:off x="6509378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Shape 1021"/>
            <p:cNvSpPr/>
            <p:nvPr/>
          </p:nvSpPr>
          <p:spPr>
            <a:xfrm>
              <a:off x="6509378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Shape 1022"/>
            <p:cNvSpPr/>
            <p:nvPr/>
          </p:nvSpPr>
          <p:spPr>
            <a:xfrm>
              <a:off x="6509378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Shape 1023"/>
            <p:cNvSpPr/>
            <p:nvPr/>
          </p:nvSpPr>
          <p:spPr>
            <a:xfrm>
              <a:off x="6509378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Shape 1024"/>
            <p:cNvSpPr/>
            <p:nvPr/>
          </p:nvSpPr>
          <p:spPr>
            <a:xfrm>
              <a:off x="6509378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6509378" y="460254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6512646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6659711" y="686641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6659711" y="159295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Shape 1029"/>
            <p:cNvSpPr/>
            <p:nvPr/>
          </p:nvSpPr>
          <p:spPr>
            <a:xfrm>
              <a:off x="6659711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Shape 1030"/>
          <p:cNvGrpSpPr/>
          <p:nvPr/>
        </p:nvGrpSpPr>
        <p:grpSpPr>
          <a:xfrm rot="10800000">
            <a:off x="7681912" y="34925"/>
            <a:ext cx="1144587" cy="6781798"/>
            <a:chOff x="5605555" y="240578"/>
            <a:chExt cx="1178344" cy="5238849"/>
          </a:xfrm>
        </p:grpSpPr>
        <p:sp>
          <p:nvSpPr>
            <p:cNvPr id="1031" name="Shape 1031"/>
            <p:cNvSpPr/>
            <p:nvPr/>
          </p:nvSpPr>
          <p:spPr>
            <a:xfrm>
              <a:off x="56055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5605555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56055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5605555" y="415377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Shape 1035"/>
            <p:cNvSpPr/>
            <p:nvPr/>
          </p:nvSpPr>
          <p:spPr>
            <a:xfrm>
              <a:off x="5755914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57559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57559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57559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>
              <a:off x="57559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57559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57559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5755914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57559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57559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57559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57559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57559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57559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57559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57591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57591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59095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5909539" y="538574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59095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5909539" y="99354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5909539" y="159566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5909539" y="219778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5909539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59095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5909539" y="340081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59095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5909539" y="460505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5912807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59128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6059896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Shape 1066"/>
            <p:cNvSpPr/>
            <p:nvPr/>
          </p:nvSpPr>
          <p:spPr>
            <a:xfrm>
              <a:off x="6059896" y="39141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Shape 1067"/>
            <p:cNvSpPr/>
            <p:nvPr/>
          </p:nvSpPr>
          <p:spPr>
            <a:xfrm>
              <a:off x="6059896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Shape 1068"/>
            <p:cNvSpPr/>
            <p:nvPr/>
          </p:nvSpPr>
          <p:spPr>
            <a:xfrm>
              <a:off x="6059896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Shape 1069"/>
            <p:cNvSpPr/>
            <p:nvPr/>
          </p:nvSpPr>
          <p:spPr>
            <a:xfrm>
              <a:off x="60598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>
              <a:off x="6059896" y="20469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6059896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059896" y="40029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6210253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210253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210253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6210253" y="3251199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210253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6360612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63606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6662960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1" name="Shape 1081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Shape 1083"/>
          <p:cNvGrpSpPr/>
          <p:nvPr/>
        </p:nvGrpSpPr>
        <p:grpSpPr>
          <a:xfrm rot="10800000">
            <a:off x="8702675" y="31750"/>
            <a:ext cx="412749" cy="6784973"/>
            <a:chOff x="836200" y="240578"/>
            <a:chExt cx="425774" cy="5241301"/>
          </a:xfrm>
        </p:grpSpPr>
        <p:sp>
          <p:nvSpPr>
            <p:cNvPr id="1084" name="Shape 1084"/>
            <p:cNvSpPr/>
            <p:nvPr/>
          </p:nvSpPr>
          <p:spPr>
            <a:xfrm>
              <a:off x="836200" y="24057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Shape 1085"/>
            <p:cNvSpPr/>
            <p:nvPr/>
          </p:nvSpPr>
          <p:spPr>
            <a:xfrm>
              <a:off x="836200" y="39141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Shape 1086"/>
            <p:cNvSpPr/>
            <p:nvPr/>
          </p:nvSpPr>
          <p:spPr>
            <a:xfrm>
              <a:off x="836200" y="541025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Shape 1087"/>
            <p:cNvSpPr/>
            <p:nvPr/>
          </p:nvSpPr>
          <p:spPr>
            <a:xfrm>
              <a:off x="836200" y="69431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Shape 1088"/>
            <p:cNvSpPr/>
            <p:nvPr/>
          </p:nvSpPr>
          <p:spPr>
            <a:xfrm>
              <a:off x="836200" y="84515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Shape 1089"/>
            <p:cNvSpPr/>
            <p:nvPr/>
          </p:nvSpPr>
          <p:spPr>
            <a:xfrm>
              <a:off x="836200" y="99599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Shape 1090"/>
            <p:cNvSpPr/>
            <p:nvPr/>
          </p:nvSpPr>
          <p:spPr>
            <a:xfrm>
              <a:off x="836200" y="114560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Shape 1091"/>
            <p:cNvSpPr/>
            <p:nvPr/>
          </p:nvSpPr>
          <p:spPr>
            <a:xfrm>
              <a:off x="836200" y="129644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Shape 1092"/>
            <p:cNvSpPr/>
            <p:nvPr/>
          </p:nvSpPr>
          <p:spPr>
            <a:xfrm>
              <a:off x="836200" y="144727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Shape 1093"/>
            <p:cNvSpPr/>
            <p:nvPr/>
          </p:nvSpPr>
          <p:spPr>
            <a:xfrm>
              <a:off x="836200" y="159811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Shape 1094"/>
            <p:cNvSpPr/>
            <p:nvPr/>
          </p:nvSpPr>
          <p:spPr>
            <a:xfrm>
              <a:off x="836200" y="174772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Shape 1095"/>
            <p:cNvSpPr/>
            <p:nvPr/>
          </p:nvSpPr>
          <p:spPr>
            <a:xfrm>
              <a:off x="836200" y="189856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Shape 1096"/>
            <p:cNvSpPr/>
            <p:nvPr/>
          </p:nvSpPr>
          <p:spPr>
            <a:xfrm>
              <a:off x="836200" y="204940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Shape 1097"/>
            <p:cNvSpPr/>
            <p:nvPr/>
          </p:nvSpPr>
          <p:spPr>
            <a:xfrm>
              <a:off x="836200" y="220024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Shape 1098"/>
            <p:cNvSpPr/>
            <p:nvPr/>
          </p:nvSpPr>
          <p:spPr>
            <a:xfrm>
              <a:off x="836200" y="23498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Shape 1099"/>
            <p:cNvSpPr/>
            <p:nvPr/>
          </p:nvSpPr>
          <p:spPr>
            <a:xfrm>
              <a:off x="836200" y="250069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Shape 1100"/>
            <p:cNvSpPr/>
            <p:nvPr/>
          </p:nvSpPr>
          <p:spPr>
            <a:xfrm>
              <a:off x="836200" y="265152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Shape 1101"/>
            <p:cNvSpPr/>
            <p:nvPr/>
          </p:nvSpPr>
          <p:spPr>
            <a:xfrm>
              <a:off x="836200" y="279868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Shape 1102"/>
            <p:cNvSpPr/>
            <p:nvPr/>
          </p:nvSpPr>
          <p:spPr>
            <a:xfrm>
              <a:off x="836200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Shape 1103"/>
            <p:cNvSpPr/>
            <p:nvPr/>
          </p:nvSpPr>
          <p:spPr>
            <a:xfrm>
              <a:off x="836200" y="310281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Shape 1104"/>
            <p:cNvSpPr/>
            <p:nvPr/>
          </p:nvSpPr>
          <p:spPr>
            <a:xfrm>
              <a:off x="836200" y="32536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Shape 1105"/>
            <p:cNvSpPr/>
            <p:nvPr/>
          </p:nvSpPr>
          <p:spPr>
            <a:xfrm>
              <a:off x="836200" y="34032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Shape 1106"/>
            <p:cNvSpPr/>
            <p:nvPr/>
          </p:nvSpPr>
          <p:spPr>
            <a:xfrm>
              <a:off x="836200" y="35541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Shape 1107"/>
            <p:cNvSpPr/>
            <p:nvPr/>
          </p:nvSpPr>
          <p:spPr>
            <a:xfrm>
              <a:off x="836200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Shape 1108"/>
            <p:cNvSpPr/>
            <p:nvPr/>
          </p:nvSpPr>
          <p:spPr>
            <a:xfrm>
              <a:off x="836200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Shape 1109"/>
            <p:cNvSpPr/>
            <p:nvPr/>
          </p:nvSpPr>
          <p:spPr>
            <a:xfrm>
              <a:off x="836200" y="40053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Shape 1110"/>
            <p:cNvSpPr/>
            <p:nvPr/>
          </p:nvSpPr>
          <p:spPr>
            <a:xfrm>
              <a:off x="836200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Shape 1111"/>
            <p:cNvSpPr/>
            <p:nvPr/>
          </p:nvSpPr>
          <p:spPr>
            <a:xfrm>
              <a:off x="836200" y="43070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Shape 1112"/>
            <p:cNvSpPr/>
            <p:nvPr/>
          </p:nvSpPr>
          <p:spPr>
            <a:xfrm>
              <a:off x="836200" y="44579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Shape 1113"/>
            <p:cNvSpPr/>
            <p:nvPr/>
          </p:nvSpPr>
          <p:spPr>
            <a:xfrm>
              <a:off x="836200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Shape 1114"/>
            <p:cNvSpPr/>
            <p:nvPr/>
          </p:nvSpPr>
          <p:spPr>
            <a:xfrm>
              <a:off x="839475" y="47583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Shape 1115"/>
            <p:cNvSpPr/>
            <p:nvPr/>
          </p:nvSpPr>
          <p:spPr>
            <a:xfrm>
              <a:off x="839475" y="49091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Shape 1116"/>
            <p:cNvSpPr/>
            <p:nvPr/>
          </p:nvSpPr>
          <p:spPr>
            <a:xfrm>
              <a:off x="839475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Shape 1117"/>
            <p:cNvSpPr/>
            <p:nvPr/>
          </p:nvSpPr>
          <p:spPr>
            <a:xfrm>
              <a:off x="839475" y="520963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Shape 1118"/>
            <p:cNvSpPr/>
            <p:nvPr/>
          </p:nvSpPr>
          <p:spPr>
            <a:xfrm>
              <a:off x="839475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Shape 1119"/>
            <p:cNvSpPr/>
            <p:nvPr/>
          </p:nvSpPr>
          <p:spPr>
            <a:xfrm>
              <a:off x="986858" y="39141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Shape 1120"/>
            <p:cNvSpPr/>
            <p:nvPr/>
          </p:nvSpPr>
          <p:spPr>
            <a:xfrm>
              <a:off x="986858" y="538574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Shape 1121"/>
            <p:cNvSpPr/>
            <p:nvPr/>
          </p:nvSpPr>
          <p:spPr>
            <a:xfrm>
              <a:off x="986858" y="8427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Shape 1122"/>
            <p:cNvSpPr/>
            <p:nvPr/>
          </p:nvSpPr>
          <p:spPr>
            <a:xfrm>
              <a:off x="986858" y="11431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Shape 1123"/>
            <p:cNvSpPr/>
            <p:nvPr/>
          </p:nvSpPr>
          <p:spPr>
            <a:xfrm>
              <a:off x="986858" y="12939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Shape 1124"/>
            <p:cNvSpPr/>
            <p:nvPr/>
          </p:nvSpPr>
          <p:spPr>
            <a:xfrm>
              <a:off x="986858" y="17452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Shape 1125"/>
            <p:cNvSpPr/>
            <p:nvPr/>
          </p:nvSpPr>
          <p:spPr>
            <a:xfrm>
              <a:off x="986858" y="189611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Shape 1126"/>
            <p:cNvSpPr/>
            <p:nvPr/>
          </p:nvSpPr>
          <p:spPr>
            <a:xfrm>
              <a:off x="986858" y="219778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Shape 1127"/>
            <p:cNvSpPr/>
            <p:nvPr/>
          </p:nvSpPr>
          <p:spPr>
            <a:xfrm>
              <a:off x="986858" y="234740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Shape 1128"/>
            <p:cNvSpPr/>
            <p:nvPr/>
          </p:nvSpPr>
          <p:spPr>
            <a:xfrm>
              <a:off x="986858" y="249823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Shape 1129"/>
            <p:cNvSpPr/>
            <p:nvPr/>
          </p:nvSpPr>
          <p:spPr>
            <a:xfrm>
              <a:off x="986858" y="2796233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Shape 1130"/>
            <p:cNvSpPr/>
            <p:nvPr/>
          </p:nvSpPr>
          <p:spPr>
            <a:xfrm>
              <a:off x="986858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Shape 1131"/>
            <p:cNvSpPr/>
            <p:nvPr/>
          </p:nvSpPr>
          <p:spPr>
            <a:xfrm>
              <a:off x="986858" y="310281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986858" y="35541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Shape 1133"/>
            <p:cNvSpPr/>
            <p:nvPr/>
          </p:nvSpPr>
          <p:spPr>
            <a:xfrm>
              <a:off x="986858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Shape 1134"/>
            <p:cNvSpPr/>
            <p:nvPr/>
          </p:nvSpPr>
          <p:spPr>
            <a:xfrm>
              <a:off x="986858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Shape 1135"/>
            <p:cNvSpPr/>
            <p:nvPr/>
          </p:nvSpPr>
          <p:spPr>
            <a:xfrm>
              <a:off x="986858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Shape 1136"/>
            <p:cNvSpPr/>
            <p:nvPr/>
          </p:nvSpPr>
          <p:spPr>
            <a:xfrm>
              <a:off x="986858" y="43070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Shape 1137"/>
            <p:cNvSpPr/>
            <p:nvPr/>
          </p:nvSpPr>
          <p:spPr>
            <a:xfrm>
              <a:off x="986858" y="44579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Shape 1138"/>
            <p:cNvSpPr/>
            <p:nvPr/>
          </p:nvSpPr>
          <p:spPr>
            <a:xfrm>
              <a:off x="986858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Shape 1139"/>
            <p:cNvSpPr/>
            <p:nvPr/>
          </p:nvSpPr>
          <p:spPr>
            <a:xfrm>
              <a:off x="990133" y="49091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Shape 1140"/>
            <p:cNvSpPr/>
            <p:nvPr/>
          </p:nvSpPr>
          <p:spPr>
            <a:xfrm>
              <a:off x="990133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990133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Shape 1142"/>
            <p:cNvSpPr/>
            <p:nvPr/>
          </p:nvSpPr>
          <p:spPr>
            <a:xfrm>
              <a:off x="1137517" y="24057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Shape 1143"/>
            <p:cNvSpPr/>
            <p:nvPr/>
          </p:nvSpPr>
          <p:spPr>
            <a:xfrm>
              <a:off x="1137517" y="538574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Shape 1144"/>
            <p:cNvSpPr/>
            <p:nvPr/>
          </p:nvSpPr>
          <p:spPr>
            <a:xfrm>
              <a:off x="1137517" y="99354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Shape 1145"/>
            <p:cNvSpPr/>
            <p:nvPr/>
          </p:nvSpPr>
          <p:spPr>
            <a:xfrm>
              <a:off x="1137517" y="11431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Shape 1146"/>
            <p:cNvSpPr/>
            <p:nvPr/>
          </p:nvSpPr>
          <p:spPr>
            <a:xfrm>
              <a:off x="1137517" y="14448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Shape 1147"/>
            <p:cNvSpPr/>
            <p:nvPr/>
          </p:nvSpPr>
          <p:spPr>
            <a:xfrm>
              <a:off x="1137517" y="159566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137517" y="219778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Shape 1149"/>
            <p:cNvSpPr/>
            <p:nvPr/>
          </p:nvSpPr>
          <p:spPr>
            <a:xfrm>
              <a:off x="1137517" y="234740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Shape 1150"/>
            <p:cNvSpPr/>
            <p:nvPr/>
          </p:nvSpPr>
          <p:spPr>
            <a:xfrm>
              <a:off x="1137517" y="249823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Shape 1151"/>
            <p:cNvSpPr/>
            <p:nvPr/>
          </p:nvSpPr>
          <p:spPr>
            <a:xfrm>
              <a:off x="1137517" y="26490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Shape 1152"/>
            <p:cNvSpPr/>
            <p:nvPr/>
          </p:nvSpPr>
          <p:spPr>
            <a:xfrm>
              <a:off x="1137517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Shape 1153"/>
            <p:cNvSpPr/>
            <p:nvPr/>
          </p:nvSpPr>
          <p:spPr>
            <a:xfrm>
              <a:off x="1137517" y="32536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Shape 1154"/>
            <p:cNvSpPr/>
            <p:nvPr/>
          </p:nvSpPr>
          <p:spPr>
            <a:xfrm>
              <a:off x="1137517" y="34032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Shape 1155"/>
            <p:cNvSpPr/>
            <p:nvPr/>
          </p:nvSpPr>
          <p:spPr>
            <a:xfrm>
              <a:off x="1137517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Shape 1156"/>
            <p:cNvSpPr/>
            <p:nvPr/>
          </p:nvSpPr>
          <p:spPr>
            <a:xfrm>
              <a:off x="1137517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Shape 1157"/>
            <p:cNvSpPr/>
            <p:nvPr/>
          </p:nvSpPr>
          <p:spPr>
            <a:xfrm>
              <a:off x="1137517" y="40053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Shape 1158"/>
            <p:cNvSpPr/>
            <p:nvPr/>
          </p:nvSpPr>
          <p:spPr>
            <a:xfrm>
              <a:off x="1137517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Shape 1159"/>
            <p:cNvSpPr/>
            <p:nvPr/>
          </p:nvSpPr>
          <p:spPr>
            <a:xfrm>
              <a:off x="1137517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Shape 1160"/>
            <p:cNvSpPr/>
            <p:nvPr/>
          </p:nvSpPr>
          <p:spPr>
            <a:xfrm>
              <a:off x="1140792" y="47583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Shape 1161"/>
            <p:cNvSpPr/>
            <p:nvPr/>
          </p:nvSpPr>
          <p:spPr>
            <a:xfrm>
              <a:off x="1140792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Shape 1162"/>
            <p:cNvSpPr/>
            <p:nvPr/>
          </p:nvSpPr>
          <p:spPr>
            <a:xfrm>
              <a:off x="1140792" y="520963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Shape 1163"/>
            <p:cNvSpPr/>
            <p:nvPr/>
          </p:nvSpPr>
          <p:spPr>
            <a:xfrm>
              <a:off x="1140792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4" name="Shape 1164"/>
          <p:cNvGrpSpPr/>
          <p:nvPr/>
        </p:nvGrpSpPr>
        <p:grpSpPr>
          <a:xfrm rot="10800000">
            <a:off x="6662738" y="34925"/>
            <a:ext cx="2309810" cy="6781798"/>
            <a:chOff x="983429" y="240578"/>
            <a:chExt cx="2379148" cy="5238849"/>
          </a:xfrm>
        </p:grpSpPr>
        <p:sp>
          <p:nvSpPr>
            <p:cNvPr id="1165" name="Shape 1165"/>
            <p:cNvSpPr/>
            <p:nvPr/>
          </p:nvSpPr>
          <p:spPr>
            <a:xfrm>
              <a:off x="983429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Shape 1166"/>
            <p:cNvSpPr/>
            <p:nvPr/>
          </p:nvSpPr>
          <p:spPr>
            <a:xfrm>
              <a:off x="983429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Shape 1167"/>
            <p:cNvSpPr/>
            <p:nvPr/>
          </p:nvSpPr>
          <p:spPr>
            <a:xfrm>
              <a:off x="983429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Shape 1168"/>
            <p:cNvSpPr/>
            <p:nvPr/>
          </p:nvSpPr>
          <p:spPr>
            <a:xfrm>
              <a:off x="983429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Shape 1169"/>
            <p:cNvSpPr/>
            <p:nvPr/>
          </p:nvSpPr>
          <p:spPr>
            <a:xfrm>
              <a:off x="983429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Shape 1170"/>
            <p:cNvSpPr/>
            <p:nvPr/>
          </p:nvSpPr>
          <p:spPr>
            <a:xfrm>
              <a:off x="983429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Shape 1171"/>
            <p:cNvSpPr/>
            <p:nvPr/>
          </p:nvSpPr>
          <p:spPr>
            <a:xfrm>
              <a:off x="983429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Shape 1172"/>
            <p:cNvSpPr/>
            <p:nvPr/>
          </p:nvSpPr>
          <p:spPr>
            <a:xfrm>
              <a:off x="983429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Shape 1173"/>
            <p:cNvSpPr/>
            <p:nvPr/>
          </p:nvSpPr>
          <p:spPr>
            <a:xfrm>
              <a:off x="983429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Shape 1174"/>
            <p:cNvSpPr/>
            <p:nvPr/>
          </p:nvSpPr>
          <p:spPr>
            <a:xfrm>
              <a:off x="983429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986700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Shape 1176"/>
            <p:cNvSpPr/>
            <p:nvPr/>
          </p:nvSpPr>
          <p:spPr>
            <a:xfrm>
              <a:off x="986700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Shape 1177"/>
            <p:cNvSpPr/>
            <p:nvPr/>
          </p:nvSpPr>
          <p:spPr>
            <a:xfrm>
              <a:off x="1133863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Shape 1178"/>
            <p:cNvSpPr/>
            <p:nvPr/>
          </p:nvSpPr>
          <p:spPr>
            <a:xfrm>
              <a:off x="1133863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Shape 1179"/>
            <p:cNvSpPr/>
            <p:nvPr/>
          </p:nvSpPr>
          <p:spPr>
            <a:xfrm>
              <a:off x="1133863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Shape 1180"/>
            <p:cNvSpPr/>
            <p:nvPr/>
          </p:nvSpPr>
          <p:spPr>
            <a:xfrm>
              <a:off x="1133863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Shape 1181"/>
            <p:cNvSpPr/>
            <p:nvPr/>
          </p:nvSpPr>
          <p:spPr>
            <a:xfrm>
              <a:off x="1133863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Shape 1182"/>
            <p:cNvSpPr/>
            <p:nvPr/>
          </p:nvSpPr>
          <p:spPr>
            <a:xfrm>
              <a:off x="1133863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1133863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Shape 1184"/>
            <p:cNvSpPr/>
            <p:nvPr/>
          </p:nvSpPr>
          <p:spPr>
            <a:xfrm>
              <a:off x="1133863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Shape 1185"/>
            <p:cNvSpPr/>
            <p:nvPr/>
          </p:nvSpPr>
          <p:spPr>
            <a:xfrm>
              <a:off x="1133863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Shape 1186"/>
            <p:cNvSpPr/>
            <p:nvPr/>
          </p:nvSpPr>
          <p:spPr>
            <a:xfrm>
              <a:off x="1133863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Shape 1187"/>
            <p:cNvSpPr/>
            <p:nvPr/>
          </p:nvSpPr>
          <p:spPr>
            <a:xfrm>
              <a:off x="1133863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Shape 1188"/>
            <p:cNvSpPr/>
            <p:nvPr/>
          </p:nvSpPr>
          <p:spPr>
            <a:xfrm>
              <a:off x="1133863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Shape 1189"/>
            <p:cNvSpPr/>
            <p:nvPr/>
          </p:nvSpPr>
          <p:spPr>
            <a:xfrm>
              <a:off x="113713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Shape 1190"/>
            <p:cNvSpPr/>
            <p:nvPr/>
          </p:nvSpPr>
          <p:spPr>
            <a:xfrm>
              <a:off x="1284298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Shape 1191"/>
            <p:cNvSpPr/>
            <p:nvPr/>
          </p:nvSpPr>
          <p:spPr>
            <a:xfrm>
              <a:off x="1284298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Shape 1192"/>
            <p:cNvSpPr/>
            <p:nvPr/>
          </p:nvSpPr>
          <p:spPr>
            <a:xfrm>
              <a:off x="1284298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Shape 1193"/>
            <p:cNvSpPr/>
            <p:nvPr/>
          </p:nvSpPr>
          <p:spPr>
            <a:xfrm>
              <a:off x="1284298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1284298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Shape 1195"/>
            <p:cNvSpPr/>
            <p:nvPr/>
          </p:nvSpPr>
          <p:spPr>
            <a:xfrm>
              <a:off x="1284298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Shape 1196"/>
            <p:cNvSpPr/>
            <p:nvPr/>
          </p:nvSpPr>
          <p:spPr>
            <a:xfrm>
              <a:off x="1284298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Shape 1197"/>
            <p:cNvSpPr/>
            <p:nvPr/>
          </p:nvSpPr>
          <p:spPr>
            <a:xfrm>
              <a:off x="1284298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1284298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Shape 1199"/>
            <p:cNvSpPr/>
            <p:nvPr/>
          </p:nvSpPr>
          <p:spPr>
            <a:xfrm>
              <a:off x="1284298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Shape 1200"/>
            <p:cNvSpPr/>
            <p:nvPr/>
          </p:nvSpPr>
          <p:spPr>
            <a:xfrm>
              <a:off x="1284298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Shape 1201"/>
            <p:cNvSpPr/>
            <p:nvPr/>
          </p:nvSpPr>
          <p:spPr>
            <a:xfrm>
              <a:off x="1284298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Shape 1202"/>
            <p:cNvSpPr/>
            <p:nvPr/>
          </p:nvSpPr>
          <p:spPr>
            <a:xfrm>
              <a:off x="1284298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Shape 1203"/>
            <p:cNvSpPr/>
            <p:nvPr/>
          </p:nvSpPr>
          <p:spPr>
            <a:xfrm>
              <a:off x="1284298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1284298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Shape 1205"/>
            <p:cNvSpPr/>
            <p:nvPr/>
          </p:nvSpPr>
          <p:spPr>
            <a:xfrm>
              <a:off x="1284298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Shape 1206"/>
            <p:cNvSpPr/>
            <p:nvPr/>
          </p:nvSpPr>
          <p:spPr>
            <a:xfrm>
              <a:off x="1284298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Shape 1207"/>
            <p:cNvSpPr/>
            <p:nvPr/>
          </p:nvSpPr>
          <p:spPr>
            <a:xfrm>
              <a:off x="1284298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Shape 1208"/>
            <p:cNvSpPr/>
            <p:nvPr/>
          </p:nvSpPr>
          <p:spPr>
            <a:xfrm>
              <a:off x="1287569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Shape 1209"/>
            <p:cNvSpPr/>
            <p:nvPr/>
          </p:nvSpPr>
          <p:spPr>
            <a:xfrm>
              <a:off x="1287569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Shape 1210"/>
            <p:cNvSpPr/>
            <p:nvPr/>
          </p:nvSpPr>
          <p:spPr>
            <a:xfrm>
              <a:off x="1434732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Shape 1211"/>
            <p:cNvSpPr/>
            <p:nvPr/>
          </p:nvSpPr>
          <p:spPr>
            <a:xfrm>
              <a:off x="1434732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Shape 1212"/>
            <p:cNvSpPr/>
            <p:nvPr/>
          </p:nvSpPr>
          <p:spPr>
            <a:xfrm>
              <a:off x="1434732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Shape 1213"/>
            <p:cNvSpPr/>
            <p:nvPr/>
          </p:nvSpPr>
          <p:spPr>
            <a:xfrm>
              <a:off x="1434732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Shape 1214"/>
            <p:cNvSpPr/>
            <p:nvPr/>
          </p:nvSpPr>
          <p:spPr>
            <a:xfrm>
              <a:off x="1434732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Shape 1215"/>
            <p:cNvSpPr/>
            <p:nvPr/>
          </p:nvSpPr>
          <p:spPr>
            <a:xfrm>
              <a:off x="1434732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1434732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Shape 1217"/>
            <p:cNvSpPr/>
            <p:nvPr/>
          </p:nvSpPr>
          <p:spPr>
            <a:xfrm>
              <a:off x="1434732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Shape 1218"/>
            <p:cNvSpPr/>
            <p:nvPr/>
          </p:nvSpPr>
          <p:spPr>
            <a:xfrm>
              <a:off x="1434732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1434732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1434732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Shape 1221"/>
            <p:cNvSpPr/>
            <p:nvPr/>
          </p:nvSpPr>
          <p:spPr>
            <a:xfrm>
              <a:off x="1434732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434732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434732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Shape 1224"/>
            <p:cNvSpPr/>
            <p:nvPr/>
          </p:nvSpPr>
          <p:spPr>
            <a:xfrm>
              <a:off x="1434732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Shape 1225"/>
            <p:cNvSpPr/>
            <p:nvPr/>
          </p:nvSpPr>
          <p:spPr>
            <a:xfrm>
              <a:off x="1434732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1434732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434732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434732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434732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434732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Shape 1231"/>
            <p:cNvSpPr/>
            <p:nvPr/>
          </p:nvSpPr>
          <p:spPr>
            <a:xfrm>
              <a:off x="1434732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434732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Shape 1233"/>
            <p:cNvSpPr/>
            <p:nvPr/>
          </p:nvSpPr>
          <p:spPr>
            <a:xfrm>
              <a:off x="1434732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Shape 1234"/>
            <p:cNvSpPr/>
            <p:nvPr/>
          </p:nvSpPr>
          <p:spPr>
            <a:xfrm>
              <a:off x="1434732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Shape 1235"/>
            <p:cNvSpPr/>
            <p:nvPr/>
          </p:nvSpPr>
          <p:spPr>
            <a:xfrm>
              <a:off x="1434732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Shape 1236"/>
            <p:cNvSpPr/>
            <p:nvPr/>
          </p:nvSpPr>
          <p:spPr>
            <a:xfrm>
              <a:off x="1438003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Shape 1237"/>
            <p:cNvSpPr/>
            <p:nvPr/>
          </p:nvSpPr>
          <p:spPr>
            <a:xfrm>
              <a:off x="143800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Shape 1238"/>
            <p:cNvSpPr/>
            <p:nvPr/>
          </p:nvSpPr>
          <p:spPr>
            <a:xfrm>
              <a:off x="1438003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Shape 1239"/>
            <p:cNvSpPr/>
            <p:nvPr/>
          </p:nvSpPr>
          <p:spPr>
            <a:xfrm>
              <a:off x="1438003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Shape 1240"/>
            <p:cNvSpPr/>
            <p:nvPr/>
          </p:nvSpPr>
          <p:spPr>
            <a:xfrm>
              <a:off x="1438003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Shape 1241"/>
            <p:cNvSpPr/>
            <p:nvPr/>
          </p:nvSpPr>
          <p:spPr>
            <a:xfrm>
              <a:off x="1585166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Shape 1242"/>
            <p:cNvSpPr/>
            <p:nvPr/>
          </p:nvSpPr>
          <p:spPr>
            <a:xfrm>
              <a:off x="1585166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Shape 1243"/>
            <p:cNvSpPr/>
            <p:nvPr/>
          </p:nvSpPr>
          <p:spPr>
            <a:xfrm>
              <a:off x="1585166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Shape 1244"/>
            <p:cNvSpPr/>
            <p:nvPr/>
          </p:nvSpPr>
          <p:spPr>
            <a:xfrm>
              <a:off x="1585166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Shape 1245"/>
            <p:cNvSpPr/>
            <p:nvPr/>
          </p:nvSpPr>
          <p:spPr>
            <a:xfrm>
              <a:off x="1585166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Shape 1246"/>
            <p:cNvSpPr/>
            <p:nvPr/>
          </p:nvSpPr>
          <p:spPr>
            <a:xfrm>
              <a:off x="1585166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Shape 1247"/>
            <p:cNvSpPr/>
            <p:nvPr/>
          </p:nvSpPr>
          <p:spPr>
            <a:xfrm>
              <a:off x="1585166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Shape 1248"/>
            <p:cNvSpPr/>
            <p:nvPr/>
          </p:nvSpPr>
          <p:spPr>
            <a:xfrm>
              <a:off x="1585166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Shape 1249"/>
            <p:cNvSpPr/>
            <p:nvPr/>
          </p:nvSpPr>
          <p:spPr>
            <a:xfrm>
              <a:off x="1585166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Shape 1250"/>
            <p:cNvSpPr/>
            <p:nvPr/>
          </p:nvSpPr>
          <p:spPr>
            <a:xfrm>
              <a:off x="1585166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Shape 1251"/>
            <p:cNvSpPr/>
            <p:nvPr/>
          </p:nvSpPr>
          <p:spPr>
            <a:xfrm>
              <a:off x="1585166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Shape 1252"/>
            <p:cNvSpPr/>
            <p:nvPr/>
          </p:nvSpPr>
          <p:spPr>
            <a:xfrm>
              <a:off x="1585166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Shape 1253"/>
            <p:cNvSpPr/>
            <p:nvPr/>
          </p:nvSpPr>
          <p:spPr>
            <a:xfrm>
              <a:off x="1585166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1585166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Shape 1255"/>
            <p:cNvSpPr/>
            <p:nvPr/>
          </p:nvSpPr>
          <p:spPr>
            <a:xfrm>
              <a:off x="1585166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Shape 1256"/>
            <p:cNvSpPr/>
            <p:nvPr/>
          </p:nvSpPr>
          <p:spPr>
            <a:xfrm>
              <a:off x="1585166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Shape 1257"/>
            <p:cNvSpPr/>
            <p:nvPr/>
          </p:nvSpPr>
          <p:spPr>
            <a:xfrm>
              <a:off x="1585166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Shape 1258"/>
            <p:cNvSpPr/>
            <p:nvPr/>
          </p:nvSpPr>
          <p:spPr>
            <a:xfrm>
              <a:off x="1588437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Shape 1259"/>
            <p:cNvSpPr/>
            <p:nvPr/>
          </p:nvSpPr>
          <p:spPr>
            <a:xfrm>
              <a:off x="1588437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Shape 1260"/>
            <p:cNvSpPr/>
            <p:nvPr/>
          </p:nvSpPr>
          <p:spPr>
            <a:xfrm>
              <a:off x="1738871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Shape 1261"/>
            <p:cNvSpPr/>
            <p:nvPr/>
          </p:nvSpPr>
          <p:spPr>
            <a:xfrm>
              <a:off x="1738871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Shape 1262"/>
            <p:cNvSpPr/>
            <p:nvPr/>
          </p:nvSpPr>
          <p:spPr>
            <a:xfrm>
              <a:off x="1738871" y="11431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Shape 1263"/>
            <p:cNvSpPr/>
            <p:nvPr/>
          </p:nvSpPr>
          <p:spPr>
            <a:xfrm>
              <a:off x="1738871" y="144482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Shape 1264"/>
            <p:cNvSpPr/>
            <p:nvPr/>
          </p:nvSpPr>
          <p:spPr>
            <a:xfrm>
              <a:off x="1738871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738871" y="249823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Shape 1266"/>
            <p:cNvSpPr/>
            <p:nvPr/>
          </p:nvSpPr>
          <p:spPr>
            <a:xfrm>
              <a:off x="1738871" y="264907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Shape 1267"/>
            <p:cNvSpPr/>
            <p:nvPr/>
          </p:nvSpPr>
          <p:spPr>
            <a:xfrm>
              <a:off x="1738871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Shape 1268"/>
            <p:cNvSpPr/>
            <p:nvPr/>
          </p:nvSpPr>
          <p:spPr>
            <a:xfrm>
              <a:off x="1738871" y="415377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Shape 1269"/>
            <p:cNvSpPr/>
            <p:nvPr/>
          </p:nvSpPr>
          <p:spPr>
            <a:xfrm>
              <a:off x="1742141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Shape 1270"/>
            <p:cNvSpPr/>
            <p:nvPr/>
          </p:nvSpPr>
          <p:spPr>
            <a:xfrm>
              <a:off x="1742141" y="535802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Shape 1271"/>
            <p:cNvSpPr/>
            <p:nvPr/>
          </p:nvSpPr>
          <p:spPr>
            <a:xfrm>
              <a:off x="1889306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Shape 1272"/>
            <p:cNvSpPr/>
            <p:nvPr/>
          </p:nvSpPr>
          <p:spPr>
            <a:xfrm>
              <a:off x="1889306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Shape 1273"/>
            <p:cNvSpPr/>
            <p:nvPr/>
          </p:nvSpPr>
          <p:spPr>
            <a:xfrm>
              <a:off x="1889306" y="34008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Shape 1274"/>
            <p:cNvSpPr/>
            <p:nvPr/>
          </p:nvSpPr>
          <p:spPr>
            <a:xfrm>
              <a:off x="1889306" y="460505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Shape 1275"/>
            <p:cNvSpPr/>
            <p:nvPr/>
          </p:nvSpPr>
          <p:spPr>
            <a:xfrm>
              <a:off x="1892575" y="520718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Shape 1276"/>
            <p:cNvSpPr/>
            <p:nvPr/>
          </p:nvSpPr>
          <p:spPr>
            <a:xfrm>
              <a:off x="2039740" y="69186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Shape 1277"/>
            <p:cNvSpPr/>
            <p:nvPr/>
          </p:nvSpPr>
          <p:spPr>
            <a:xfrm>
              <a:off x="2039740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Shape 1278"/>
            <p:cNvSpPr/>
            <p:nvPr/>
          </p:nvSpPr>
          <p:spPr>
            <a:xfrm>
              <a:off x="2039740" y="2796233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Shape 1279"/>
            <p:cNvSpPr/>
            <p:nvPr/>
          </p:nvSpPr>
          <p:spPr>
            <a:xfrm>
              <a:off x="2193443" y="5053892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Shape 1280"/>
            <p:cNvSpPr/>
            <p:nvPr/>
          </p:nvSpPr>
          <p:spPr>
            <a:xfrm>
              <a:off x="2343878" y="475589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Shape 1281"/>
            <p:cNvSpPr/>
            <p:nvPr/>
          </p:nvSpPr>
          <p:spPr>
            <a:xfrm>
              <a:off x="2639841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Shape 1282"/>
            <p:cNvSpPr/>
            <p:nvPr/>
          </p:nvSpPr>
          <p:spPr>
            <a:xfrm>
              <a:off x="2643110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Shape 1283"/>
            <p:cNvSpPr/>
            <p:nvPr/>
          </p:nvSpPr>
          <p:spPr>
            <a:xfrm>
              <a:off x="3241577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Shape 1284"/>
          <p:cNvGrpSpPr/>
          <p:nvPr/>
        </p:nvGrpSpPr>
        <p:grpSpPr>
          <a:xfrm rot="10800000">
            <a:off x="6367462" y="34925"/>
            <a:ext cx="2020886" cy="6781798"/>
            <a:chOff x="1585479" y="240578"/>
            <a:chExt cx="2081394" cy="5238849"/>
          </a:xfrm>
        </p:grpSpPr>
        <p:sp>
          <p:nvSpPr>
            <p:cNvPr id="1285" name="Shape 1285"/>
            <p:cNvSpPr/>
            <p:nvPr/>
          </p:nvSpPr>
          <p:spPr>
            <a:xfrm>
              <a:off x="158547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Shape 1286"/>
            <p:cNvSpPr/>
            <p:nvPr/>
          </p:nvSpPr>
          <p:spPr>
            <a:xfrm>
              <a:off x="1585479" y="159566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Shape 1287"/>
            <p:cNvSpPr/>
            <p:nvPr/>
          </p:nvSpPr>
          <p:spPr>
            <a:xfrm>
              <a:off x="1585479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Shape 1288"/>
            <p:cNvSpPr/>
            <p:nvPr/>
          </p:nvSpPr>
          <p:spPr>
            <a:xfrm>
              <a:off x="1585479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Shape 1289"/>
            <p:cNvSpPr/>
            <p:nvPr/>
          </p:nvSpPr>
          <p:spPr>
            <a:xfrm>
              <a:off x="1588750" y="475589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Shape 1290"/>
            <p:cNvSpPr/>
            <p:nvPr/>
          </p:nvSpPr>
          <p:spPr>
            <a:xfrm>
              <a:off x="1588750" y="5053892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Shape 1291"/>
            <p:cNvSpPr/>
            <p:nvPr/>
          </p:nvSpPr>
          <p:spPr>
            <a:xfrm>
              <a:off x="1735902" y="538574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Shape 1292"/>
            <p:cNvSpPr/>
            <p:nvPr/>
          </p:nvSpPr>
          <p:spPr>
            <a:xfrm>
              <a:off x="1735902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Shape 1293"/>
            <p:cNvSpPr/>
            <p:nvPr/>
          </p:nvSpPr>
          <p:spPr>
            <a:xfrm>
              <a:off x="1735902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Shape 1294"/>
            <p:cNvSpPr/>
            <p:nvPr/>
          </p:nvSpPr>
          <p:spPr>
            <a:xfrm>
              <a:off x="1735902" y="34008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Shape 1295"/>
            <p:cNvSpPr/>
            <p:nvPr/>
          </p:nvSpPr>
          <p:spPr>
            <a:xfrm>
              <a:off x="1735902" y="35516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Shape 1296"/>
            <p:cNvSpPr/>
            <p:nvPr/>
          </p:nvSpPr>
          <p:spPr>
            <a:xfrm>
              <a:off x="1735902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Shape 1297"/>
            <p:cNvSpPr/>
            <p:nvPr/>
          </p:nvSpPr>
          <p:spPr>
            <a:xfrm>
              <a:off x="1739173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Shape 1298"/>
            <p:cNvSpPr/>
            <p:nvPr/>
          </p:nvSpPr>
          <p:spPr>
            <a:xfrm>
              <a:off x="1886325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Shape 1299"/>
            <p:cNvSpPr/>
            <p:nvPr/>
          </p:nvSpPr>
          <p:spPr>
            <a:xfrm>
              <a:off x="1886325" y="144482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Shape 1300"/>
            <p:cNvSpPr/>
            <p:nvPr/>
          </p:nvSpPr>
          <p:spPr>
            <a:xfrm>
              <a:off x="1886325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1886325" y="189611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Shape 1302"/>
            <p:cNvSpPr/>
            <p:nvPr/>
          </p:nvSpPr>
          <p:spPr>
            <a:xfrm>
              <a:off x="1886325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Shape 1303"/>
            <p:cNvSpPr/>
            <p:nvPr/>
          </p:nvSpPr>
          <p:spPr>
            <a:xfrm>
              <a:off x="1886325" y="219778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Shape 1304"/>
            <p:cNvSpPr/>
            <p:nvPr/>
          </p:nvSpPr>
          <p:spPr>
            <a:xfrm>
              <a:off x="1886325" y="234740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Shape 1305"/>
            <p:cNvSpPr/>
            <p:nvPr/>
          </p:nvSpPr>
          <p:spPr>
            <a:xfrm>
              <a:off x="1886325" y="249823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Shape 1306"/>
            <p:cNvSpPr/>
            <p:nvPr/>
          </p:nvSpPr>
          <p:spPr>
            <a:xfrm>
              <a:off x="1886325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Shape 1307"/>
            <p:cNvSpPr/>
            <p:nvPr/>
          </p:nvSpPr>
          <p:spPr>
            <a:xfrm>
              <a:off x="1886325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1886325" y="294952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1886325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1886325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1886325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Shape 1312"/>
            <p:cNvSpPr/>
            <p:nvPr/>
          </p:nvSpPr>
          <p:spPr>
            <a:xfrm>
              <a:off x="1886325" y="415377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Shape 1313"/>
            <p:cNvSpPr/>
            <p:nvPr/>
          </p:nvSpPr>
          <p:spPr>
            <a:xfrm>
              <a:off x="1886325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Shape 1314"/>
            <p:cNvSpPr/>
            <p:nvPr/>
          </p:nvSpPr>
          <p:spPr>
            <a:xfrm>
              <a:off x="1886325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1889596" y="475589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1889596" y="49067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2036749" y="39141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2036749" y="11431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203674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Shape 1320"/>
            <p:cNvSpPr/>
            <p:nvPr/>
          </p:nvSpPr>
          <p:spPr>
            <a:xfrm>
              <a:off x="2036749" y="144482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2036749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2036749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2036749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036749" y="294952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036749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Shape 1326"/>
            <p:cNvSpPr/>
            <p:nvPr/>
          </p:nvSpPr>
          <p:spPr>
            <a:xfrm>
              <a:off x="2036749" y="3251199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036749" y="35516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036749" y="370248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Shape 1329"/>
            <p:cNvSpPr/>
            <p:nvPr/>
          </p:nvSpPr>
          <p:spPr>
            <a:xfrm>
              <a:off x="2036749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Shape 1330"/>
            <p:cNvSpPr/>
            <p:nvPr/>
          </p:nvSpPr>
          <p:spPr>
            <a:xfrm>
              <a:off x="2036749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Shape 1331"/>
            <p:cNvSpPr/>
            <p:nvPr/>
          </p:nvSpPr>
          <p:spPr>
            <a:xfrm>
              <a:off x="2036749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Shape 1332"/>
            <p:cNvSpPr/>
            <p:nvPr/>
          </p:nvSpPr>
          <p:spPr>
            <a:xfrm>
              <a:off x="2036749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Shape 1333"/>
            <p:cNvSpPr/>
            <p:nvPr/>
          </p:nvSpPr>
          <p:spPr>
            <a:xfrm>
              <a:off x="2040018" y="49067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Shape 1334"/>
            <p:cNvSpPr/>
            <p:nvPr/>
          </p:nvSpPr>
          <p:spPr>
            <a:xfrm>
              <a:off x="2040018" y="5053892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Shape 1335"/>
            <p:cNvSpPr/>
            <p:nvPr/>
          </p:nvSpPr>
          <p:spPr>
            <a:xfrm>
              <a:off x="2040018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Shape 1336"/>
            <p:cNvSpPr/>
            <p:nvPr/>
          </p:nvSpPr>
          <p:spPr>
            <a:xfrm>
              <a:off x="2190441" y="24057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Shape 1337"/>
            <p:cNvSpPr/>
            <p:nvPr/>
          </p:nvSpPr>
          <p:spPr>
            <a:xfrm>
              <a:off x="2190441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Shape 1338"/>
            <p:cNvSpPr/>
            <p:nvPr/>
          </p:nvSpPr>
          <p:spPr>
            <a:xfrm>
              <a:off x="2190441" y="84270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Shape 1339"/>
            <p:cNvSpPr/>
            <p:nvPr/>
          </p:nvSpPr>
          <p:spPr>
            <a:xfrm>
              <a:off x="2190441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190441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Shape 1341"/>
            <p:cNvSpPr/>
            <p:nvPr/>
          </p:nvSpPr>
          <p:spPr>
            <a:xfrm>
              <a:off x="2190441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Shape 1342"/>
            <p:cNvSpPr/>
            <p:nvPr/>
          </p:nvSpPr>
          <p:spPr>
            <a:xfrm>
              <a:off x="2190441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190441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Shape 1344"/>
            <p:cNvSpPr/>
            <p:nvPr/>
          </p:nvSpPr>
          <p:spPr>
            <a:xfrm>
              <a:off x="2190441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190441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190441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Shape 1347"/>
            <p:cNvSpPr/>
            <p:nvPr/>
          </p:nvSpPr>
          <p:spPr>
            <a:xfrm>
              <a:off x="2190441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190441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Shape 1349"/>
            <p:cNvSpPr/>
            <p:nvPr/>
          </p:nvSpPr>
          <p:spPr>
            <a:xfrm>
              <a:off x="2190441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Shape 1350"/>
            <p:cNvSpPr/>
            <p:nvPr/>
          </p:nvSpPr>
          <p:spPr>
            <a:xfrm>
              <a:off x="2190441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190441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190441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Shape 1353"/>
            <p:cNvSpPr/>
            <p:nvPr/>
          </p:nvSpPr>
          <p:spPr>
            <a:xfrm>
              <a:off x="2190441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190441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Shape 1355"/>
            <p:cNvSpPr/>
            <p:nvPr/>
          </p:nvSpPr>
          <p:spPr>
            <a:xfrm>
              <a:off x="2190441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190441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190441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193711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Shape 1359"/>
            <p:cNvSpPr/>
            <p:nvPr/>
          </p:nvSpPr>
          <p:spPr>
            <a:xfrm>
              <a:off x="2193711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193711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Shape 1361"/>
            <p:cNvSpPr/>
            <p:nvPr/>
          </p:nvSpPr>
          <p:spPr>
            <a:xfrm>
              <a:off x="2340865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Shape 1362"/>
            <p:cNvSpPr/>
            <p:nvPr/>
          </p:nvSpPr>
          <p:spPr>
            <a:xfrm>
              <a:off x="2340865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340865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340865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Shape 1365"/>
            <p:cNvSpPr/>
            <p:nvPr/>
          </p:nvSpPr>
          <p:spPr>
            <a:xfrm>
              <a:off x="2340865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340865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340865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Shape 1368"/>
            <p:cNvSpPr/>
            <p:nvPr/>
          </p:nvSpPr>
          <p:spPr>
            <a:xfrm>
              <a:off x="2340865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340865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Shape 1370"/>
            <p:cNvSpPr/>
            <p:nvPr/>
          </p:nvSpPr>
          <p:spPr>
            <a:xfrm>
              <a:off x="2340865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340865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Shape 1372"/>
            <p:cNvSpPr/>
            <p:nvPr/>
          </p:nvSpPr>
          <p:spPr>
            <a:xfrm>
              <a:off x="2340865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340865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Shape 1374"/>
            <p:cNvSpPr/>
            <p:nvPr/>
          </p:nvSpPr>
          <p:spPr>
            <a:xfrm>
              <a:off x="2340865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340865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340865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Shape 1377"/>
            <p:cNvSpPr/>
            <p:nvPr/>
          </p:nvSpPr>
          <p:spPr>
            <a:xfrm>
              <a:off x="2340865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Shape 1378"/>
            <p:cNvSpPr/>
            <p:nvPr/>
          </p:nvSpPr>
          <p:spPr>
            <a:xfrm>
              <a:off x="2340865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Shape 1379"/>
            <p:cNvSpPr/>
            <p:nvPr/>
          </p:nvSpPr>
          <p:spPr>
            <a:xfrm>
              <a:off x="2340865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Shape 1380"/>
            <p:cNvSpPr/>
            <p:nvPr/>
          </p:nvSpPr>
          <p:spPr>
            <a:xfrm>
              <a:off x="2340865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Shape 1381"/>
            <p:cNvSpPr/>
            <p:nvPr/>
          </p:nvSpPr>
          <p:spPr>
            <a:xfrm>
              <a:off x="2340865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340865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344134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Shape 1384"/>
            <p:cNvSpPr/>
            <p:nvPr/>
          </p:nvSpPr>
          <p:spPr>
            <a:xfrm>
              <a:off x="2344134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344134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344134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491288" y="39141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491288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491288" y="84270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491288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Shape 1391"/>
            <p:cNvSpPr/>
            <p:nvPr/>
          </p:nvSpPr>
          <p:spPr>
            <a:xfrm>
              <a:off x="2491288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491288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491288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491288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491288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491288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491288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491288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491288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491288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491288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Shape 1402"/>
            <p:cNvSpPr/>
            <p:nvPr/>
          </p:nvSpPr>
          <p:spPr>
            <a:xfrm>
              <a:off x="2491288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491288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491288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Shape 1405"/>
            <p:cNvSpPr/>
            <p:nvPr/>
          </p:nvSpPr>
          <p:spPr>
            <a:xfrm>
              <a:off x="2491288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Shape 1406"/>
            <p:cNvSpPr/>
            <p:nvPr/>
          </p:nvSpPr>
          <p:spPr>
            <a:xfrm>
              <a:off x="2491288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Shape 1407"/>
            <p:cNvSpPr/>
            <p:nvPr/>
          </p:nvSpPr>
          <p:spPr>
            <a:xfrm>
              <a:off x="2491288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491288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Shape 1409"/>
            <p:cNvSpPr/>
            <p:nvPr/>
          </p:nvSpPr>
          <p:spPr>
            <a:xfrm>
              <a:off x="2494558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494558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494558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641710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641710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Shape 1414"/>
            <p:cNvSpPr/>
            <p:nvPr/>
          </p:nvSpPr>
          <p:spPr>
            <a:xfrm>
              <a:off x="2641710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641710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Shape 1416"/>
            <p:cNvSpPr/>
            <p:nvPr/>
          </p:nvSpPr>
          <p:spPr>
            <a:xfrm>
              <a:off x="2641710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Shape 1417"/>
            <p:cNvSpPr/>
            <p:nvPr/>
          </p:nvSpPr>
          <p:spPr>
            <a:xfrm>
              <a:off x="2641710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641710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Shape 1419"/>
            <p:cNvSpPr/>
            <p:nvPr/>
          </p:nvSpPr>
          <p:spPr>
            <a:xfrm>
              <a:off x="2641710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641710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Shape 1421"/>
            <p:cNvSpPr/>
            <p:nvPr/>
          </p:nvSpPr>
          <p:spPr>
            <a:xfrm>
              <a:off x="2641710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Shape 1422"/>
            <p:cNvSpPr/>
            <p:nvPr/>
          </p:nvSpPr>
          <p:spPr>
            <a:xfrm>
              <a:off x="2641710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Shape 1423"/>
            <p:cNvSpPr/>
            <p:nvPr/>
          </p:nvSpPr>
          <p:spPr>
            <a:xfrm>
              <a:off x="2641710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Shape 1424"/>
            <p:cNvSpPr/>
            <p:nvPr/>
          </p:nvSpPr>
          <p:spPr>
            <a:xfrm>
              <a:off x="2641710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Shape 1425"/>
            <p:cNvSpPr/>
            <p:nvPr/>
          </p:nvSpPr>
          <p:spPr>
            <a:xfrm>
              <a:off x="2641710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Shape 1426"/>
            <p:cNvSpPr/>
            <p:nvPr/>
          </p:nvSpPr>
          <p:spPr>
            <a:xfrm>
              <a:off x="2641710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Shape 1427"/>
            <p:cNvSpPr/>
            <p:nvPr/>
          </p:nvSpPr>
          <p:spPr>
            <a:xfrm>
              <a:off x="2641710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Shape 1428"/>
            <p:cNvSpPr/>
            <p:nvPr/>
          </p:nvSpPr>
          <p:spPr>
            <a:xfrm>
              <a:off x="2641710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Shape 1429"/>
            <p:cNvSpPr/>
            <p:nvPr/>
          </p:nvSpPr>
          <p:spPr>
            <a:xfrm>
              <a:off x="2641710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Shape 1430"/>
            <p:cNvSpPr/>
            <p:nvPr/>
          </p:nvSpPr>
          <p:spPr>
            <a:xfrm>
              <a:off x="2644981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Shape 1431"/>
            <p:cNvSpPr/>
            <p:nvPr/>
          </p:nvSpPr>
          <p:spPr>
            <a:xfrm>
              <a:off x="2644981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Shape 1432"/>
            <p:cNvSpPr/>
            <p:nvPr/>
          </p:nvSpPr>
          <p:spPr>
            <a:xfrm>
              <a:off x="2792133" y="24057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Shape 1433"/>
            <p:cNvSpPr/>
            <p:nvPr/>
          </p:nvSpPr>
          <p:spPr>
            <a:xfrm>
              <a:off x="2792133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Shape 1434"/>
            <p:cNvSpPr/>
            <p:nvPr/>
          </p:nvSpPr>
          <p:spPr>
            <a:xfrm>
              <a:off x="2792133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Shape 1435"/>
            <p:cNvSpPr/>
            <p:nvPr/>
          </p:nvSpPr>
          <p:spPr>
            <a:xfrm>
              <a:off x="2792133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Shape 1436"/>
            <p:cNvSpPr/>
            <p:nvPr/>
          </p:nvSpPr>
          <p:spPr>
            <a:xfrm>
              <a:off x="2792133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Shape 1437"/>
            <p:cNvSpPr/>
            <p:nvPr/>
          </p:nvSpPr>
          <p:spPr>
            <a:xfrm>
              <a:off x="2792133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Shape 1438"/>
            <p:cNvSpPr/>
            <p:nvPr/>
          </p:nvSpPr>
          <p:spPr>
            <a:xfrm>
              <a:off x="2792133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Shape 1439"/>
            <p:cNvSpPr/>
            <p:nvPr/>
          </p:nvSpPr>
          <p:spPr>
            <a:xfrm>
              <a:off x="2792133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Shape 1440"/>
            <p:cNvSpPr/>
            <p:nvPr/>
          </p:nvSpPr>
          <p:spPr>
            <a:xfrm>
              <a:off x="2792133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Shape 1441"/>
            <p:cNvSpPr/>
            <p:nvPr/>
          </p:nvSpPr>
          <p:spPr>
            <a:xfrm>
              <a:off x="2792133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Shape 1442"/>
            <p:cNvSpPr/>
            <p:nvPr/>
          </p:nvSpPr>
          <p:spPr>
            <a:xfrm>
              <a:off x="2792133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Shape 1443"/>
            <p:cNvSpPr/>
            <p:nvPr/>
          </p:nvSpPr>
          <p:spPr>
            <a:xfrm>
              <a:off x="2792133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Shape 1444"/>
            <p:cNvSpPr/>
            <p:nvPr/>
          </p:nvSpPr>
          <p:spPr>
            <a:xfrm>
              <a:off x="2792133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Shape 1445"/>
            <p:cNvSpPr/>
            <p:nvPr/>
          </p:nvSpPr>
          <p:spPr>
            <a:xfrm>
              <a:off x="2792133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Shape 1446"/>
            <p:cNvSpPr/>
            <p:nvPr/>
          </p:nvSpPr>
          <p:spPr>
            <a:xfrm>
              <a:off x="2792133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Shape 1447"/>
            <p:cNvSpPr/>
            <p:nvPr/>
          </p:nvSpPr>
          <p:spPr>
            <a:xfrm>
              <a:off x="2795403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Shape 1448"/>
            <p:cNvSpPr/>
            <p:nvPr/>
          </p:nvSpPr>
          <p:spPr>
            <a:xfrm>
              <a:off x="2795403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Shape 1449"/>
            <p:cNvSpPr/>
            <p:nvPr/>
          </p:nvSpPr>
          <p:spPr>
            <a:xfrm>
              <a:off x="2795403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Shape 1450"/>
            <p:cNvSpPr/>
            <p:nvPr/>
          </p:nvSpPr>
          <p:spPr>
            <a:xfrm>
              <a:off x="2942556" y="39141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Shape 1451"/>
            <p:cNvSpPr/>
            <p:nvPr/>
          </p:nvSpPr>
          <p:spPr>
            <a:xfrm>
              <a:off x="2942556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Shape 1452"/>
            <p:cNvSpPr/>
            <p:nvPr/>
          </p:nvSpPr>
          <p:spPr>
            <a:xfrm>
              <a:off x="2942556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Shape 1453"/>
            <p:cNvSpPr/>
            <p:nvPr/>
          </p:nvSpPr>
          <p:spPr>
            <a:xfrm>
              <a:off x="2942556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Shape 1454"/>
            <p:cNvSpPr/>
            <p:nvPr/>
          </p:nvSpPr>
          <p:spPr>
            <a:xfrm>
              <a:off x="2942556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Shape 1455"/>
            <p:cNvSpPr/>
            <p:nvPr/>
          </p:nvSpPr>
          <p:spPr>
            <a:xfrm>
              <a:off x="2942556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Shape 1456"/>
            <p:cNvSpPr/>
            <p:nvPr/>
          </p:nvSpPr>
          <p:spPr>
            <a:xfrm>
              <a:off x="2942556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Shape 1457"/>
            <p:cNvSpPr/>
            <p:nvPr/>
          </p:nvSpPr>
          <p:spPr>
            <a:xfrm>
              <a:off x="2942556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Shape 1458"/>
            <p:cNvSpPr/>
            <p:nvPr/>
          </p:nvSpPr>
          <p:spPr>
            <a:xfrm>
              <a:off x="2942556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Shape 1459"/>
            <p:cNvSpPr/>
            <p:nvPr/>
          </p:nvSpPr>
          <p:spPr>
            <a:xfrm>
              <a:off x="2942556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Shape 1460"/>
            <p:cNvSpPr/>
            <p:nvPr/>
          </p:nvSpPr>
          <p:spPr>
            <a:xfrm>
              <a:off x="2942556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Shape 1461"/>
            <p:cNvSpPr/>
            <p:nvPr/>
          </p:nvSpPr>
          <p:spPr>
            <a:xfrm>
              <a:off x="2942556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Shape 1462"/>
            <p:cNvSpPr/>
            <p:nvPr/>
          </p:nvSpPr>
          <p:spPr>
            <a:xfrm>
              <a:off x="2942556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Shape 1463"/>
            <p:cNvSpPr/>
            <p:nvPr/>
          </p:nvSpPr>
          <p:spPr>
            <a:xfrm>
              <a:off x="2942556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Shape 1464"/>
            <p:cNvSpPr/>
            <p:nvPr/>
          </p:nvSpPr>
          <p:spPr>
            <a:xfrm>
              <a:off x="2942556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Shape 1465"/>
            <p:cNvSpPr/>
            <p:nvPr/>
          </p:nvSpPr>
          <p:spPr>
            <a:xfrm>
              <a:off x="2945825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945825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Shape 1467"/>
            <p:cNvSpPr/>
            <p:nvPr/>
          </p:nvSpPr>
          <p:spPr>
            <a:xfrm>
              <a:off x="2945825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Shape 1468"/>
            <p:cNvSpPr/>
            <p:nvPr/>
          </p:nvSpPr>
          <p:spPr>
            <a:xfrm>
              <a:off x="3091343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Shape 1469"/>
            <p:cNvSpPr/>
            <p:nvPr/>
          </p:nvSpPr>
          <p:spPr>
            <a:xfrm>
              <a:off x="3091343" y="69186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Shape 1470"/>
            <p:cNvSpPr/>
            <p:nvPr/>
          </p:nvSpPr>
          <p:spPr>
            <a:xfrm>
              <a:off x="3091343" y="11431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Shape 1471"/>
            <p:cNvSpPr/>
            <p:nvPr/>
          </p:nvSpPr>
          <p:spPr>
            <a:xfrm>
              <a:off x="3091343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Shape 1472"/>
            <p:cNvSpPr/>
            <p:nvPr/>
          </p:nvSpPr>
          <p:spPr>
            <a:xfrm>
              <a:off x="3091343" y="234740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Shape 1473"/>
            <p:cNvSpPr/>
            <p:nvPr/>
          </p:nvSpPr>
          <p:spPr>
            <a:xfrm>
              <a:off x="3091343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Shape 1474"/>
            <p:cNvSpPr/>
            <p:nvPr/>
          </p:nvSpPr>
          <p:spPr>
            <a:xfrm>
              <a:off x="3091343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Shape 1475"/>
            <p:cNvSpPr/>
            <p:nvPr/>
          </p:nvSpPr>
          <p:spPr>
            <a:xfrm>
              <a:off x="3091343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Shape 1476"/>
            <p:cNvSpPr/>
            <p:nvPr/>
          </p:nvSpPr>
          <p:spPr>
            <a:xfrm>
              <a:off x="3094614" y="535802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Shape 1477"/>
            <p:cNvSpPr/>
            <p:nvPr/>
          </p:nvSpPr>
          <p:spPr>
            <a:xfrm>
              <a:off x="3241766" y="39141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Shape 1478"/>
            <p:cNvSpPr/>
            <p:nvPr/>
          </p:nvSpPr>
          <p:spPr>
            <a:xfrm>
              <a:off x="3241766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Shape 1479"/>
            <p:cNvSpPr/>
            <p:nvPr/>
          </p:nvSpPr>
          <p:spPr>
            <a:xfrm>
              <a:off x="3241766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Shape 1480"/>
            <p:cNvSpPr/>
            <p:nvPr/>
          </p:nvSpPr>
          <p:spPr>
            <a:xfrm>
              <a:off x="3241766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Shape 1481"/>
            <p:cNvSpPr/>
            <p:nvPr/>
          </p:nvSpPr>
          <p:spPr>
            <a:xfrm>
              <a:off x="3241766" y="370248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Shape 1482"/>
            <p:cNvSpPr/>
            <p:nvPr/>
          </p:nvSpPr>
          <p:spPr>
            <a:xfrm>
              <a:off x="3241766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Shape 1483"/>
            <p:cNvSpPr/>
            <p:nvPr/>
          </p:nvSpPr>
          <p:spPr>
            <a:xfrm>
              <a:off x="3241766" y="460505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Shape 1484"/>
            <p:cNvSpPr/>
            <p:nvPr/>
          </p:nvSpPr>
          <p:spPr>
            <a:xfrm>
              <a:off x="3245036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Shape 1485"/>
            <p:cNvSpPr/>
            <p:nvPr/>
          </p:nvSpPr>
          <p:spPr>
            <a:xfrm>
              <a:off x="3392189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Shape 1486"/>
            <p:cNvSpPr/>
            <p:nvPr/>
          </p:nvSpPr>
          <p:spPr>
            <a:xfrm>
              <a:off x="339218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Shape 1487"/>
            <p:cNvSpPr/>
            <p:nvPr/>
          </p:nvSpPr>
          <p:spPr>
            <a:xfrm>
              <a:off x="3392189" y="3251199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Shape 1488"/>
            <p:cNvSpPr/>
            <p:nvPr/>
          </p:nvSpPr>
          <p:spPr>
            <a:xfrm>
              <a:off x="3392189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Shape 1489"/>
            <p:cNvSpPr/>
            <p:nvPr/>
          </p:nvSpPr>
          <p:spPr>
            <a:xfrm>
              <a:off x="3392189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Shape 1490"/>
            <p:cNvSpPr/>
            <p:nvPr/>
          </p:nvSpPr>
          <p:spPr>
            <a:xfrm>
              <a:off x="3395460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Shape 1491"/>
            <p:cNvSpPr/>
            <p:nvPr/>
          </p:nvSpPr>
          <p:spPr>
            <a:xfrm>
              <a:off x="3542612" y="69186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Shape 1492"/>
            <p:cNvSpPr/>
            <p:nvPr/>
          </p:nvSpPr>
          <p:spPr>
            <a:xfrm>
              <a:off x="3542612" y="159566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Shape 1493"/>
            <p:cNvSpPr/>
            <p:nvPr/>
          </p:nvSpPr>
          <p:spPr>
            <a:xfrm>
              <a:off x="3545882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Shape 1494"/>
          <p:cNvGrpSpPr/>
          <p:nvPr/>
        </p:nvGrpSpPr>
        <p:grpSpPr>
          <a:xfrm rot="10800000">
            <a:off x="6367463" y="34925"/>
            <a:ext cx="2312986" cy="6781798"/>
            <a:chOff x="1284454" y="240578"/>
            <a:chExt cx="2382419" cy="5238849"/>
          </a:xfrm>
        </p:grpSpPr>
        <p:sp>
          <p:nvSpPr>
            <p:cNvPr id="1495" name="Shape 1495"/>
            <p:cNvSpPr/>
            <p:nvPr/>
          </p:nvSpPr>
          <p:spPr>
            <a:xfrm>
              <a:off x="1284454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Shape 1496"/>
            <p:cNvSpPr/>
            <p:nvPr/>
          </p:nvSpPr>
          <p:spPr>
            <a:xfrm>
              <a:off x="1284454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Shape 1497"/>
            <p:cNvSpPr/>
            <p:nvPr/>
          </p:nvSpPr>
          <p:spPr>
            <a:xfrm>
              <a:off x="1284454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284454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Shape 1499"/>
            <p:cNvSpPr/>
            <p:nvPr/>
          </p:nvSpPr>
          <p:spPr>
            <a:xfrm>
              <a:off x="1284454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284454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Shape 1501"/>
            <p:cNvSpPr/>
            <p:nvPr/>
          </p:nvSpPr>
          <p:spPr>
            <a:xfrm>
              <a:off x="1284454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Shape 1502"/>
            <p:cNvSpPr/>
            <p:nvPr/>
          </p:nvSpPr>
          <p:spPr>
            <a:xfrm>
              <a:off x="1284454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284454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Shape 1504"/>
            <p:cNvSpPr/>
            <p:nvPr/>
          </p:nvSpPr>
          <p:spPr>
            <a:xfrm>
              <a:off x="1284454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284454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284454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1287725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287725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287725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1434888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1434888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434888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434888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585323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Shape 1515"/>
            <p:cNvSpPr/>
            <p:nvPr/>
          </p:nvSpPr>
          <p:spPr>
            <a:xfrm>
              <a:off x="1585323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585323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Shape 1517"/>
            <p:cNvSpPr/>
            <p:nvPr/>
          </p:nvSpPr>
          <p:spPr>
            <a:xfrm>
              <a:off x="1585323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Shape 1518"/>
            <p:cNvSpPr/>
            <p:nvPr/>
          </p:nvSpPr>
          <p:spPr>
            <a:xfrm>
              <a:off x="1585323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Shape 1519"/>
            <p:cNvSpPr/>
            <p:nvPr/>
          </p:nvSpPr>
          <p:spPr>
            <a:xfrm>
              <a:off x="1585323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Shape 1520"/>
            <p:cNvSpPr/>
            <p:nvPr/>
          </p:nvSpPr>
          <p:spPr>
            <a:xfrm>
              <a:off x="1585323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585323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Shape 1522"/>
            <p:cNvSpPr/>
            <p:nvPr/>
          </p:nvSpPr>
          <p:spPr>
            <a:xfrm>
              <a:off x="1585323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588594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735757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Shape 1525"/>
            <p:cNvSpPr/>
            <p:nvPr/>
          </p:nvSpPr>
          <p:spPr>
            <a:xfrm>
              <a:off x="1735757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735757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Shape 1527"/>
            <p:cNvSpPr/>
            <p:nvPr/>
          </p:nvSpPr>
          <p:spPr>
            <a:xfrm>
              <a:off x="1735757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735757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Shape 1529"/>
            <p:cNvSpPr/>
            <p:nvPr/>
          </p:nvSpPr>
          <p:spPr>
            <a:xfrm>
              <a:off x="1735757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Shape 1530"/>
            <p:cNvSpPr/>
            <p:nvPr/>
          </p:nvSpPr>
          <p:spPr>
            <a:xfrm>
              <a:off x="1735757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Shape 1531"/>
            <p:cNvSpPr/>
            <p:nvPr/>
          </p:nvSpPr>
          <p:spPr>
            <a:xfrm>
              <a:off x="1735757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Shape 1532"/>
            <p:cNvSpPr/>
            <p:nvPr/>
          </p:nvSpPr>
          <p:spPr>
            <a:xfrm>
              <a:off x="1735757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1735757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1735757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1735757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1735757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1735757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Shape 1538"/>
            <p:cNvSpPr/>
            <p:nvPr/>
          </p:nvSpPr>
          <p:spPr>
            <a:xfrm>
              <a:off x="1735757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Shape 1539"/>
            <p:cNvSpPr/>
            <p:nvPr/>
          </p:nvSpPr>
          <p:spPr>
            <a:xfrm>
              <a:off x="1739027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Shape 1540"/>
            <p:cNvSpPr/>
            <p:nvPr/>
          </p:nvSpPr>
          <p:spPr>
            <a:xfrm>
              <a:off x="1739027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Shape 1541"/>
            <p:cNvSpPr/>
            <p:nvPr/>
          </p:nvSpPr>
          <p:spPr>
            <a:xfrm>
              <a:off x="1886191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1886191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Shape 1543"/>
            <p:cNvSpPr/>
            <p:nvPr/>
          </p:nvSpPr>
          <p:spPr>
            <a:xfrm>
              <a:off x="1886191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Shape 1544"/>
            <p:cNvSpPr/>
            <p:nvPr/>
          </p:nvSpPr>
          <p:spPr>
            <a:xfrm>
              <a:off x="1886191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Shape 1545"/>
            <p:cNvSpPr/>
            <p:nvPr/>
          </p:nvSpPr>
          <p:spPr>
            <a:xfrm>
              <a:off x="1886191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886191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886191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886191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886191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889461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Shape 1551"/>
            <p:cNvSpPr/>
            <p:nvPr/>
          </p:nvSpPr>
          <p:spPr>
            <a:xfrm>
              <a:off x="1889461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Shape 1552"/>
            <p:cNvSpPr/>
            <p:nvPr/>
          </p:nvSpPr>
          <p:spPr>
            <a:xfrm>
              <a:off x="2039896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Shape 1553"/>
            <p:cNvSpPr/>
            <p:nvPr/>
          </p:nvSpPr>
          <p:spPr>
            <a:xfrm>
              <a:off x="2039896" y="538574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Shape 1554"/>
            <p:cNvSpPr/>
            <p:nvPr/>
          </p:nvSpPr>
          <p:spPr>
            <a:xfrm>
              <a:off x="2039896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Shape 1555"/>
            <p:cNvSpPr/>
            <p:nvPr/>
          </p:nvSpPr>
          <p:spPr>
            <a:xfrm>
              <a:off x="2039896" y="99354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Shape 1556"/>
            <p:cNvSpPr/>
            <p:nvPr/>
          </p:nvSpPr>
          <p:spPr>
            <a:xfrm>
              <a:off x="2039896" y="159566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Shape 1557"/>
            <p:cNvSpPr/>
            <p:nvPr/>
          </p:nvSpPr>
          <p:spPr>
            <a:xfrm>
              <a:off x="2039896" y="219778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Shape 1558"/>
            <p:cNvSpPr/>
            <p:nvPr/>
          </p:nvSpPr>
          <p:spPr>
            <a:xfrm>
              <a:off x="2039896" y="234740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39896" y="249823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Shape 1560"/>
            <p:cNvSpPr/>
            <p:nvPr/>
          </p:nvSpPr>
          <p:spPr>
            <a:xfrm>
              <a:off x="2039896" y="34008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Shape 1561"/>
            <p:cNvSpPr/>
            <p:nvPr/>
          </p:nvSpPr>
          <p:spPr>
            <a:xfrm>
              <a:off x="2039896" y="415377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Shape 1562"/>
            <p:cNvSpPr/>
            <p:nvPr/>
          </p:nvSpPr>
          <p:spPr>
            <a:xfrm>
              <a:off x="2039896" y="460505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2043166" y="475589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2043166" y="535802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190331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2190331" y="538574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Shape 1567"/>
            <p:cNvSpPr/>
            <p:nvPr/>
          </p:nvSpPr>
          <p:spPr>
            <a:xfrm>
              <a:off x="2190331" y="99354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2190331" y="144482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Shape 1569"/>
            <p:cNvSpPr/>
            <p:nvPr/>
          </p:nvSpPr>
          <p:spPr>
            <a:xfrm>
              <a:off x="2190331" y="264907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Shape 1570"/>
            <p:cNvSpPr/>
            <p:nvPr/>
          </p:nvSpPr>
          <p:spPr>
            <a:xfrm>
              <a:off x="2190331" y="294952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Shape 1571"/>
            <p:cNvSpPr/>
            <p:nvPr/>
          </p:nvSpPr>
          <p:spPr>
            <a:xfrm>
              <a:off x="2190331" y="385332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2190331" y="43046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193600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2340765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2340765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Shape 1576"/>
            <p:cNvSpPr/>
            <p:nvPr/>
          </p:nvSpPr>
          <p:spPr>
            <a:xfrm>
              <a:off x="2340765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Shape 1577"/>
            <p:cNvSpPr/>
            <p:nvPr/>
          </p:nvSpPr>
          <p:spPr>
            <a:xfrm>
              <a:off x="2340765" y="11431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Shape 1578"/>
            <p:cNvSpPr/>
            <p:nvPr/>
          </p:nvSpPr>
          <p:spPr>
            <a:xfrm>
              <a:off x="2340765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Shape 1579"/>
            <p:cNvSpPr/>
            <p:nvPr/>
          </p:nvSpPr>
          <p:spPr>
            <a:xfrm>
              <a:off x="2340765" y="20469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Shape 1580"/>
            <p:cNvSpPr/>
            <p:nvPr/>
          </p:nvSpPr>
          <p:spPr>
            <a:xfrm>
              <a:off x="2340765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Shape 1581"/>
            <p:cNvSpPr/>
            <p:nvPr/>
          </p:nvSpPr>
          <p:spPr>
            <a:xfrm>
              <a:off x="2340765" y="40029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Shape 1582"/>
            <p:cNvSpPr/>
            <p:nvPr/>
          </p:nvSpPr>
          <p:spPr>
            <a:xfrm>
              <a:off x="2491199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Shape 1583"/>
            <p:cNvSpPr/>
            <p:nvPr/>
          </p:nvSpPr>
          <p:spPr>
            <a:xfrm>
              <a:off x="2491199" y="1293987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Shape 1584"/>
            <p:cNvSpPr/>
            <p:nvPr/>
          </p:nvSpPr>
          <p:spPr>
            <a:xfrm>
              <a:off x="2491199" y="219778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Shape 1585"/>
            <p:cNvSpPr/>
            <p:nvPr/>
          </p:nvSpPr>
          <p:spPr>
            <a:xfrm>
              <a:off x="2491199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Shape 1586"/>
            <p:cNvSpPr/>
            <p:nvPr/>
          </p:nvSpPr>
          <p:spPr>
            <a:xfrm>
              <a:off x="2494468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Shape 1587"/>
            <p:cNvSpPr/>
            <p:nvPr/>
          </p:nvSpPr>
          <p:spPr>
            <a:xfrm>
              <a:off x="2641633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Shape 1588"/>
            <p:cNvSpPr/>
            <p:nvPr/>
          </p:nvSpPr>
          <p:spPr>
            <a:xfrm>
              <a:off x="2641633" y="69186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641633" y="234740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2641633" y="3251199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2641633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792067" y="43046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Shape 1593"/>
            <p:cNvSpPr/>
            <p:nvPr/>
          </p:nvSpPr>
          <p:spPr>
            <a:xfrm>
              <a:off x="2940866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2940866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3094571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Shape 1596"/>
            <p:cNvSpPr/>
            <p:nvPr/>
          </p:nvSpPr>
          <p:spPr>
            <a:xfrm>
              <a:off x="3392169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Shape 1597"/>
            <p:cNvSpPr/>
            <p:nvPr/>
          </p:nvSpPr>
          <p:spPr>
            <a:xfrm>
              <a:off x="354587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8" name="Shape 1598"/>
          <p:cNvSpPr txBox="1">
            <a:spLocks noGrp="1"/>
          </p:cNvSpPr>
          <p:nvPr>
            <p:ph type="ctrTitle"/>
          </p:nvPr>
        </p:nvSpPr>
        <p:spPr>
          <a:xfrm>
            <a:off x="685800" y="3838332"/>
            <a:ext cx="52688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48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1599" name="Shape 1599"/>
          <p:cNvSpPr txBox="1">
            <a:spLocks noGrp="1"/>
          </p:cNvSpPr>
          <p:nvPr>
            <p:ph type="subTitle" idx="1"/>
          </p:nvPr>
        </p:nvSpPr>
        <p:spPr>
          <a:xfrm>
            <a:off x="685800" y="5310737"/>
            <a:ext cx="52688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24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Font typeface="Titillium Web Light"/>
              <a:buNone/>
              <a:defRPr sz="3000" b="0" i="0" u="none" strike="noStrike" cap="non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Shape 1601"/>
          <p:cNvGrpSpPr/>
          <p:nvPr/>
        </p:nvGrpSpPr>
        <p:grpSpPr>
          <a:xfrm rot="10800000">
            <a:off x="8848725" y="31750"/>
            <a:ext cx="266699" cy="6784973"/>
            <a:chOff x="5307800" y="240578"/>
            <a:chExt cx="275301" cy="5241301"/>
          </a:xfrm>
        </p:grpSpPr>
        <p:sp>
          <p:nvSpPr>
            <p:cNvPr id="1602" name="Shape 1602"/>
            <p:cNvSpPr/>
            <p:nvPr/>
          </p:nvSpPr>
          <p:spPr>
            <a:xfrm>
              <a:off x="530780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Shape 1603"/>
            <p:cNvSpPr/>
            <p:nvPr/>
          </p:nvSpPr>
          <p:spPr>
            <a:xfrm>
              <a:off x="5307800" y="39141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Shape 1604"/>
            <p:cNvSpPr/>
            <p:nvPr/>
          </p:nvSpPr>
          <p:spPr>
            <a:xfrm>
              <a:off x="530780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Shape 1605"/>
            <p:cNvSpPr/>
            <p:nvPr/>
          </p:nvSpPr>
          <p:spPr>
            <a:xfrm>
              <a:off x="5307800" y="69186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Shape 1606"/>
            <p:cNvSpPr/>
            <p:nvPr/>
          </p:nvSpPr>
          <p:spPr>
            <a:xfrm>
              <a:off x="5307800" y="8427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Shape 1607"/>
            <p:cNvSpPr/>
            <p:nvPr/>
          </p:nvSpPr>
          <p:spPr>
            <a:xfrm>
              <a:off x="530780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Shape 1608"/>
            <p:cNvSpPr/>
            <p:nvPr/>
          </p:nvSpPr>
          <p:spPr>
            <a:xfrm>
              <a:off x="530780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Shape 1609"/>
            <p:cNvSpPr/>
            <p:nvPr/>
          </p:nvSpPr>
          <p:spPr>
            <a:xfrm>
              <a:off x="5307800" y="12939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Shape 1610"/>
            <p:cNvSpPr/>
            <p:nvPr/>
          </p:nvSpPr>
          <p:spPr>
            <a:xfrm>
              <a:off x="530780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Shape 1611"/>
            <p:cNvSpPr/>
            <p:nvPr/>
          </p:nvSpPr>
          <p:spPr>
            <a:xfrm>
              <a:off x="530780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Shape 1612"/>
            <p:cNvSpPr/>
            <p:nvPr/>
          </p:nvSpPr>
          <p:spPr>
            <a:xfrm>
              <a:off x="5307800" y="17452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Shape 1613"/>
            <p:cNvSpPr/>
            <p:nvPr/>
          </p:nvSpPr>
          <p:spPr>
            <a:xfrm>
              <a:off x="5307800" y="189611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Shape 1614"/>
            <p:cNvSpPr/>
            <p:nvPr/>
          </p:nvSpPr>
          <p:spPr>
            <a:xfrm>
              <a:off x="5307800" y="20469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Shape 1615"/>
            <p:cNvSpPr/>
            <p:nvPr/>
          </p:nvSpPr>
          <p:spPr>
            <a:xfrm>
              <a:off x="530780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Shape 1616"/>
            <p:cNvSpPr/>
            <p:nvPr/>
          </p:nvSpPr>
          <p:spPr>
            <a:xfrm>
              <a:off x="530780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Shape 1617"/>
            <p:cNvSpPr/>
            <p:nvPr/>
          </p:nvSpPr>
          <p:spPr>
            <a:xfrm>
              <a:off x="530780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Shape 1618"/>
            <p:cNvSpPr/>
            <p:nvPr/>
          </p:nvSpPr>
          <p:spPr>
            <a:xfrm>
              <a:off x="530780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Shape 1619"/>
            <p:cNvSpPr/>
            <p:nvPr/>
          </p:nvSpPr>
          <p:spPr>
            <a:xfrm>
              <a:off x="5307800" y="2796233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Shape 1620"/>
            <p:cNvSpPr/>
            <p:nvPr/>
          </p:nvSpPr>
          <p:spPr>
            <a:xfrm>
              <a:off x="530780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Shape 1621"/>
            <p:cNvSpPr/>
            <p:nvPr/>
          </p:nvSpPr>
          <p:spPr>
            <a:xfrm>
              <a:off x="5307800" y="310281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Shape 1622"/>
            <p:cNvSpPr/>
            <p:nvPr/>
          </p:nvSpPr>
          <p:spPr>
            <a:xfrm>
              <a:off x="530780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Shape 1623"/>
            <p:cNvSpPr/>
            <p:nvPr/>
          </p:nvSpPr>
          <p:spPr>
            <a:xfrm>
              <a:off x="530780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Shape 1624"/>
            <p:cNvSpPr/>
            <p:nvPr/>
          </p:nvSpPr>
          <p:spPr>
            <a:xfrm>
              <a:off x="5307800" y="35541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Shape 1625"/>
            <p:cNvSpPr/>
            <p:nvPr/>
          </p:nvSpPr>
          <p:spPr>
            <a:xfrm>
              <a:off x="530780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Shape 1626"/>
            <p:cNvSpPr/>
            <p:nvPr/>
          </p:nvSpPr>
          <p:spPr>
            <a:xfrm>
              <a:off x="530780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Shape 1627"/>
            <p:cNvSpPr/>
            <p:nvPr/>
          </p:nvSpPr>
          <p:spPr>
            <a:xfrm>
              <a:off x="530780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Shape 1628"/>
            <p:cNvSpPr/>
            <p:nvPr/>
          </p:nvSpPr>
          <p:spPr>
            <a:xfrm>
              <a:off x="530780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Shape 1629"/>
            <p:cNvSpPr/>
            <p:nvPr/>
          </p:nvSpPr>
          <p:spPr>
            <a:xfrm>
              <a:off x="5307800" y="43070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Shape 1630"/>
            <p:cNvSpPr/>
            <p:nvPr/>
          </p:nvSpPr>
          <p:spPr>
            <a:xfrm>
              <a:off x="5307800" y="44579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530780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5311076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Shape 1633"/>
            <p:cNvSpPr/>
            <p:nvPr/>
          </p:nvSpPr>
          <p:spPr>
            <a:xfrm>
              <a:off x="5311076" y="49091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Shape 1634"/>
            <p:cNvSpPr/>
            <p:nvPr/>
          </p:nvSpPr>
          <p:spPr>
            <a:xfrm>
              <a:off x="5311076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5311076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5311076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Shape 1637"/>
            <p:cNvSpPr/>
            <p:nvPr/>
          </p:nvSpPr>
          <p:spPr>
            <a:xfrm>
              <a:off x="545856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Shape 1638"/>
            <p:cNvSpPr/>
            <p:nvPr/>
          </p:nvSpPr>
          <p:spPr>
            <a:xfrm>
              <a:off x="545856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Shape 1639"/>
            <p:cNvSpPr/>
            <p:nvPr/>
          </p:nvSpPr>
          <p:spPr>
            <a:xfrm>
              <a:off x="545856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545856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545856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Shape 1642"/>
            <p:cNvSpPr/>
            <p:nvPr/>
          </p:nvSpPr>
          <p:spPr>
            <a:xfrm>
              <a:off x="545856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Shape 1643"/>
            <p:cNvSpPr/>
            <p:nvPr/>
          </p:nvSpPr>
          <p:spPr>
            <a:xfrm>
              <a:off x="545856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Shape 1644"/>
            <p:cNvSpPr/>
            <p:nvPr/>
          </p:nvSpPr>
          <p:spPr>
            <a:xfrm>
              <a:off x="545856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Shape 1645"/>
            <p:cNvSpPr/>
            <p:nvPr/>
          </p:nvSpPr>
          <p:spPr>
            <a:xfrm>
              <a:off x="545856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Shape 1646"/>
            <p:cNvSpPr/>
            <p:nvPr/>
          </p:nvSpPr>
          <p:spPr>
            <a:xfrm>
              <a:off x="545856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45856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545856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45856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545856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545856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545856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Shape 1653"/>
            <p:cNvSpPr/>
            <p:nvPr/>
          </p:nvSpPr>
          <p:spPr>
            <a:xfrm>
              <a:off x="545856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Shape 1654"/>
            <p:cNvSpPr/>
            <p:nvPr/>
          </p:nvSpPr>
          <p:spPr>
            <a:xfrm>
              <a:off x="545856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5461837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5461837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Shape 1657"/>
            <p:cNvSpPr/>
            <p:nvPr/>
          </p:nvSpPr>
          <p:spPr>
            <a:xfrm>
              <a:off x="5461837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Shape 1658"/>
            <p:cNvSpPr/>
            <p:nvPr/>
          </p:nvSpPr>
          <p:spPr>
            <a:xfrm>
              <a:off x="5461837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9" name="Shape 1659"/>
          <p:cNvGrpSpPr/>
          <p:nvPr/>
        </p:nvGrpSpPr>
        <p:grpSpPr>
          <a:xfrm rot="10800000">
            <a:off x="7831137" y="34925"/>
            <a:ext cx="1141413" cy="6781798"/>
            <a:chOff x="5455055" y="240578"/>
            <a:chExt cx="1175076" cy="5238849"/>
          </a:xfrm>
        </p:grpSpPr>
        <p:sp>
          <p:nvSpPr>
            <p:cNvPr id="1660" name="Shape 1660"/>
            <p:cNvSpPr/>
            <p:nvPr/>
          </p:nvSpPr>
          <p:spPr>
            <a:xfrm>
              <a:off x="54550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Shape 1661"/>
            <p:cNvSpPr/>
            <p:nvPr/>
          </p:nvSpPr>
          <p:spPr>
            <a:xfrm>
              <a:off x="5455055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Shape 1662"/>
            <p:cNvSpPr/>
            <p:nvPr/>
          </p:nvSpPr>
          <p:spPr>
            <a:xfrm>
              <a:off x="5455055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Shape 1663"/>
            <p:cNvSpPr/>
            <p:nvPr/>
          </p:nvSpPr>
          <p:spPr>
            <a:xfrm>
              <a:off x="5455055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5455055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Shape 1665"/>
            <p:cNvSpPr/>
            <p:nvPr/>
          </p:nvSpPr>
          <p:spPr>
            <a:xfrm>
              <a:off x="5455055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Shape 1666"/>
            <p:cNvSpPr/>
            <p:nvPr/>
          </p:nvSpPr>
          <p:spPr>
            <a:xfrm>
              <a:off x="5455055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54550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Shape 1668"/>
            <p:cNvSpPr/>
            <p:nvPr/>
          </p:nvSpPr>
          <p:spPr>
            <a:xfrm>
              <a:off x="5455055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Shape 1669"/>
            <p:cNvSpPr/>
            <p:nvPr/>
          </p:nvSpPr>
          <p:spPr>
            <a:xfrm>
              <a:off x="5455055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Shape 1670"/>
            <p:cNvSpPr/>
            <p:nvPr/>
          </p:nvSpPr>
          <p:spPr>
            <a:xfrm>
              <a:off x="5455055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Shape 1671"/>
            <p:cNvSpPr/>
            <p:nvPr/>
          </p:nvSpPr>
          <p:spPr>
            <a:xfrm>
              <a:off x="5455055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Shape 1672"/>
            <p:cNvSpPr/>
            <p:nvPr/>
          </p:nvSpPr>
          <p:spPr>
            <a:xfrm>
              <a:off x="5458325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Shape 1673"/>
            <p:cNvSpPr/>
            <p:nvPr/>
          </p:nvSpPr>
          <p:spPr>
            <a:xfrm>
              <a:off x="5605414" y="24057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605414" y="538574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Shape 1675"/>
            <p:cNvSpPr/>
            <p:nvPr/>
          </p:nvSpPr>
          <p:spPr>
            <a:xfrm>
              <a:off x="56054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Shape 1676"/>
            <p:cNvSpPr/>
            <p:nvPr/>
          </p:nvSpPr>
          <p:spPr>
            <a:xfrm>
              <a:off x="5605414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Shape 1677"/>
            <p:cNvSpPr/>
            <p:nvPr/>
          </p:nvSpPr>
          <p:spPr>
            <a:xfrm>
              <a:off x="56054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Shape 1678"/>
            <p:cNvSpPr/>
            <p:nvPr/>
          </p:nvSpPr>
          <p:spPr>
            <a:xfrm>
              <a:off x="5605414" y="11431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Shape 1679"/>
            <p:cNvSpPr/>
            <p:nvPr/>
          </p:nvSpPr>
          <p:spPr>
            <a:xfrm>
              <a:off x="5605414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Shape 1680"/>
            <p:cNvSpPr/>
            <p:nvPr/>
          </p:nvSpPr>
          <p:spPr>
            <a:xfrm>
              <a:off x="5605414" y="144482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Shape 1681"/>
            <p:cNvSpPr/>
            <p:nvPr/>
          </p:nvSpPr>
          <p:spPr>
            <a:xfrm>
              <a:off x="56054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Shape 1682"/>
            <p:cNvSpPr/>
            <p:nvPr/>
          </p:nvSpPr>
          <p:spPr>
            <a:xfrm>
              <a:off x="56054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Shape 1683"/>
            <p:cNvSpPr/>
            <p:nvPr/>
          </p:nvSpPr>
          <p:spPr>
            <a:xfrm>
              <a:off x="5605414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Shape 1684"/>
            <p:cNvSpPr/>
            <p:nvPr/>
          </p:nvSpPr>
          <p:spPr>
            <a:xfrm>
              <a:off x="56054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Shape 1685"/>
            <p:cNvSpPr/>
            <p:nvPr/>
          </p:nvSpPr>
          <p:spPr>
            <a:xfrm>
              <a:off x="56054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Shape 1686"/>
            <p:cNvSpPr/>
            <p:nvPr/>
          </p:nvSpPr>
          <p:spPr>
            <a:xfrm>
              <a:off x="5605414" y="249823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Shape 1687"/>
            <p:cNvSpPr/>
            <p:nvPr/>
          </p:nvSpPr>
          <p:spPr>
            <a:xfrm>
              <a:off x="5605414" y="26490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Shape 1688"/>
            <p:cNvSpPr/>
            <p:nvPr/>
          </p:nvSpPr>
          <p:spPr>
            <a:xfrm>
              <a:off x="56054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6054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6054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605414" y="34008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605414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605414" y="370248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Shape 1694"/>
            <p:cNvSpPr/>
            <p:nvPr/>
          </p:nvSpPr>
          <p:spPr>
            <a:xfrm>
              <a:off x="56054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Shape 1695"/>
            <p:cNvSpPr/>
            <p:nvPr/>
          </p:nvSpPr>
          <p:spPr>
            <a:xfrm>
              <a:off x="56054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605414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6054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Shape 1698"/>
            <p:cNvSpPr/>
            <p:nvPr/>
          </p:nvSpPr>
          <p:spPr>
            <a:xfrm>
              <a:off x="56054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Shape 1699"/>
            <p:cNvSpPr/>
            <p:nvPr/>
          </p:nvSpPr>
          <p:spPr>
            <a:xfrm>
              <a:off x="56086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Shape 1700"/>
            <p:cNvSpPr/>
            <p:nvPr/>
          </p:nvSpPr>
          <p:spPr>
            <a:xfrm>
              <a:off x="5608682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Shape 1701"/>
            <p:cNvSpPr/>
            <p:nvPr/>
          </p:nvSpPr>
          <p:spPr>
            <a:xfrm>
              <a:off x="56086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Shape 1702"/>
            <p:cNvSpPr/>
            <p:nvPr/>
          </p:nvSpPr>
          <p:spPr>
            <a:xfrm>
              <a:off x="5608682" y="520718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Shape 1703"/>
            <p:cNvSpPr/>
            <p:nvPr/>
          </p:nvSpPr>
          <p:spPr>
            <a:xfrm>
              <a:off x="5608682" y="535802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Shape 1704"/>
            <p:cNvSpPr/>
            <p:nvPr/>
          </p:nvSpPr>
          <p:spPr>
            <a:xfrm>
              <a:off x="57590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Shape 1705"/>
            <p:cNvSpPr/>
            <p:nvPr/>
          </p:nvSpPr>
          <p:spPr>
            <a:xfrm>
              <a:off x="57590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Shape 1706"/>
            <p:cNvSpPr/>
            <p:nvPr/>
          </p:nvSpPr>
          <p:spPr>
            <a:xfrm>
              <a:off x="5759039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Shape 1707"/>
            <p:cNvSpPr/>
            <p:nvPr/>
          </p:nvSpPr>
          <p:spPr>
            <a:xfrm>
              <a:off x="5759039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Shape 1708"/>
            <p:cNvSpPr/>
            <p:nvPr/>
          </p:nvSpPr>
          <p:spPr>
            <a:xfrm>
              <a:off x="5759039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Shape 1709"/>
            <p:cNvSpPr/>
            <p:nvPr/>
          </p:nvSpPr>
          <p:spPr>
            <a:xfrm>
              <a:off x="57590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Shape 1710"/>
            <p:cNvSpPr/>
            <p:nvPr/>
          </p:nvSpPr>
          <p:spPr>
            <a:xfrm>
              <a:off x="5759039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Shape 1711"/>
            <p:cNvSpPr/>
            <p:nvPr/>
          </p:nvSpPr>
          <p:spPr>
            <a:xfrm>
              <a:off x="5759039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Shape 1712"/>
            <p:cNvSpPr/>
            <p:nvPr/>
          </p:nvSpPr>
          <p:spPr>
            <a:xfrm>
              <a:off x="57590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Shape 1713"/>
            <p:cNvSpPr/>
            <p:nvPr/>
          </p:nvSpPr>
          <p:spPr>
            <a:xfrm>
              <a:off x="5762307" y="49067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Shape 1714"/>
            <p:cNvSpPr/>
            <p:nvPr/>
          </p:nvSpPr>
          <p:spPr>
            <a:xfrm>
              <a:off x="57623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Shape 1715"/>
            <p:cNvSpPr/>
            <p:nvPr/>
          </p:nvSpPr>
          <p:spPr>
            <a:xfrm>
              <a:off x="5909396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Shape 1716"/>
            <p:cNvSpPr/>
            <p:nvPr/>
          </p:nvSpPr>
          <p:spPr>
            <a:xfrm>
              <a:off x="59093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Shape 1717"/>
            <p:cNvSpPr/>
            <p:nvPr/>
          </p:nvSpPr>
          <p:spPr>
            <a:xfrm>
              <a:off x="5909396" y="2796233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Shape 1718"/>
            <p:cNvSpPr/>
            <p:nvPr/>
          </p:nvSpPr>
          <p:spPr>
            <a:xfrm>
              <a:off x="6063023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Shape 1719"/>
            <p:cNvSpPr/>
            <p:nvPr/>
          </p:nvSpPr>
          <p:spPr>
            <a:xfrm>
              <a:off x="62101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Shape 1720"/>
            <p:cNvSpPr/>
            <p:nvPr/>
          </p:nvSpPr>
          <p:spPr>
            <a:xfrm>
              <a:off x="6213380" y="520718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Shape 1721"/>
            <p:cNvSpPr/>
            <p:nvPr/>
          </p:nvSpPr>
          <p:spPr>
            <a:xfrm>
              <a:off x="6509192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Shape 1722"/>
          <p:cNvGrpSpPr/>
          <p:nvPr/>
        </p:nvGrpSpPr>
        <p:grpSpPr>
          <a:xfrm rot="10800000">
            <a:off x="7685087" y="38099"/>
            <a:ext cx="995361" cy="6586537"/>
            <a:chOff x="5756082" y="388625"/>
            <a:chExt cx="1024549" cy="5088349"/>
          </a:xfrm>
        </p:grpSpPr>
        <p:sp>
          <p:nvSpPr>
            <p:cNvPr id="1723" name="Shape 1723"/>
            <p:cNvSpPr/>
            <p:nvPr/>
          </p:nvSpPr>
          <p:spPr>
            <a:xfrm>
              <a:off x="5756082" y="53947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Shape 1724"/>
            <p:cNvSpPr/>
            <p:nvPr/>
          </p:nvSpPr>
          <p:spPr>
            <a:xfrm>
              <a:off x="5756082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Shape 1725"/>
            <p:cNvSpPr/>
            <p:nvPr/>
          </p:nvSpPr>
          <p:spPr>
            <a:xfrm>
              <a:off x="5756082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Shape 1726"/>
            <p:cNvSpPr/>
            <p:nvPr/>
          </p:nvSpPr>
          <p:spPr>
            <a:xfrm>
              <a:off x="5756082" y="339944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Shape 1727"/>
            <p:cNvSpPr/>
            <p:nvPr/>
          </p:nvSpPr>
          <p:spPr>
            <a:xfrm>
              <a:off x="5756082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Shape 1728"/>
            <p:cNvSpPr/>
            <p:nvPr/>
          </p:nvSpPr>
          <p:spPr>
            <a:xfrm>
              <a:off x="5756082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Shape 1729"/>
            <p:cNvSpPr/>
            <p:nvPr/>
          </p:nvSpPr>
          <p:spPr>
            <a:xfrm>
              <a:off x="5759350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Shape 1730"/>
            <p:cNvSpPr/>
            <p:nvPr/>
          </p:nvSpPr>
          <p:spPr>
            <a:xfrm>
              <a:off x="5906414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Shape 1731"/>
            <p:cNvSpPr/>
            <p:nvPr/>
          </p:nvSpPr>
          <p:spPr>
            <a:xfrm>
              <a:off x="5906414" y="114163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Shape 1732"/>
            <p:cNvSpPr/>
            <p:nvPr/>
          </p:nvSpPr>
          <p:spPr>
            <a:xfrm>
              <a:off x="5906414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Shape 1733"/>
            <p:cNvSpPr/>
            <p:nvPr/>
          </p:nvSpPr>
          <p:spPr>
            <a:xfrm>
              <a:off x="5906414" y="144210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Shape 1734"/>
            <p:cNvSpPr/>
            <p:nvPr/>
          </p:nvSpPr>
          <p:spPr>
            <a:xfrm>
              <a:off x="5906414" y="174380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Shape 1735"/>
            <p:cNvSpPr/>
            <p:nvPr/>
          </p:nvSpPr>
          <p:spPr>
            <a:xfrm>
              <a:off x="5906414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Shape 1736"/>
            <p:cNvSpPr/>
            <p:nvPr/>
          </p:nvSpPr>
          <p:spPr>
            <a:xfrm>
              <a:off x="5906414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Shape 1737"/>
            <p:cNvSpPr/>
            <p:nvPr/>
          </p:nvSpPr>
          <p:spPr>
            <a:xfrm>
              <a:off x="5906414" y="294690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Shape 1738"/>
            <p:cNvSpPr/>
            <p:nvPr/>
          </p:nvSpPr>
          <p:spPr>
            <a:xfrm>
              <a:off x="5906414" y="309775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Shape 1739"/>
            <p:cNvSpPr/>
            <p:nvPr/>
          </p:nvSpPr>
          <p:spPr>
            <a:xfrm>
              <a:off x="5906414" y="324859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Shape 1740"/>
            <p:cNvSpPr/>
            <p:nvPr/>
          </p:nvSpPr>
          <p:spPr>
            <a:xfrm>
              <a:off x="5906414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Shape 1741"/>
            <p:cNvSpPr/>
            <p:nvPr/>
          </p:nvSpPr>
          <p:spPr>
            <a:xfrm>
              <a:off x="5906414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Shape 1742"/>
            <p:cNvSpPr/>
            <p:nvPr/>
          </p:nvSpPr>
          <p:spPr>
            <a:xfrm>
              <a:off x="5906414" y="385076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Shape 1743"/>
            <p:cNvSpPr/>
            <p:nvPr/>
          </p:nvSpPr>
          <p:spPr>
            <a:xfrm>
              <a:off x="5906414" y="400038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Shape 1744"/>
            <p:cNvSpPr/>
            <p:nvPr/>
          </p:nvSpPr>
          <p:spPr>
            <a:xfrm>
              <a:off x="5906414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Shape 1745"/>
            <p:cNvSpPr/>
            <p:nvPr/>
          </p:nvSpPr>
          <p:spPr>
            <a:xfrm>
              <a:off x="5906414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Shape 1746"/>
            <p:cNvSpPr/>
            <p:nvPr/>
          </p:nvSpPr>
          <p:spPr>
            <a:xfrm>
              <a:off x="5909682" y="490424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Shape 1747"/>
            <p:cNvSpPr/>
            <p:nvPr/>
          </p:nvSpPr>
          <p:spPr>
            <a:xfrm>
              <a:off x="5909682" y="5051412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Shape 1748"/>
            <p:cNvSpPr/>
            <p:nvPr/>
          </p:nvSpPr>
          <p:spPr>
            <a:xfrm>
              <a:off x="5909682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Shape 1749"/>
            <p:cNvSpPr/>
            <p:nvPr/>
          </p:nvSpPr>
          <p:spPr>
            <a:xfrm>
              <a:off x="6060016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Shape 1750"/>
            <p:cNvSpPr/>
            <p:nvPr/>
          </p:nvSpPr>
          <p:spPr>
            <a:xfrm>
              <a:off x="6060016" y="686641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Shape 1751"/>
            <p:cNvSpPr/>
            <p:nvPr/>
          </p:nvSpPr>
          <p:spPr>
            <a:xfrm>
              <a:off x="6060016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Shape 1752"/>
            <p:cNvSpPr/>
            <p:nvPr/>
          </p:nvSpPr>
          <p:spPr>
            <a:xfrm>
              <a:off x="6060016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Shape 1753"/>
            <p:cNvSpPr/>
            <p:nvPr/>
          </p:nvSpPr>
          <p:spPr>
            <a:xfrm>
              <a:off x="6060016" y="144210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Shape 1754"/>
            <p:cNvSpPr/>
            <p:nvPr/>
          </p:nvSpPr>
          <p:spPr>
            <a:xfrm>
              <a:off x="6060016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Shape 1755"/>
            <p:cNvSpPr/>
            <p:nvPr/>
          </p:nvSpPr>
          <p:spPr>
            <a:xfrm>
              <a:off x="6060016" y="174380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Shape 1756"/>
            <p:cNvSpPr/>
            <p:nvPr/>
          </p:nvSpPr>
          <p:spPr>
            <a:xfrm>
              <a:off x="6060016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Shape 1757"/>
            <p:cNvSpPr/>
            <p:nvPr/>
          </p:nvSpPr>
          <p:spPr>
            <a:xfrm>
              <a:off x="6060016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Shape 1758"/>
            <p:cNvSpPr/>
            <p:nvPr/>
          </p:nvSpPr>
          <p:spPr>
            <a:xfrm>
              <a:off x="6060016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Shape 1759"/>
            <p:cNvSpPr/>
            <p:nvPr/>
          </p:nvSpPr>
          <p:spPr>
            <a:xfrm>
              <a:off x="6060016" y="264643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Shape 1760"/>
            <p:cNvSpPr/>
            <p:nvPr/>
          </p:nvSpPr>
          <p:spPr>
            <a:xfrm>
              <a:off x="6060016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Shape 1761"/>
            <p:cNvSpPr/>
            <p:nvPr/>
          </p:nvSpPr>
          <p:spPr>
            <a:xfrm>
              <a:off x="6060016" y="294690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Shape 1762"/>
            <p:cNvSpPr/>
            <p:nvPr/>
          </p:nvSpPr>
          <p:spPr>
            <a:xfrm>
              <a:off x="6060016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Shape 1763"/>
            <p:cNvSpPr/>
            <p:nvPr/>
          </p:nvSpPr>
          <p:spPr>
            <a:xfrm>
              <a:off x="6060016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Shape 1764"/>
            <p:cNvSpPr/>
            <p:nvPr/>
          </p:nvSpPr>
          <p:spPr>
            <a:xfrm>
              <a:off x="6060016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Shape 1765"/>
            <p:cNvSpPr/>
            <p:nvPr/>
          </p:nvSpPr>
          <p:spPr>
            <a:xfrm>
              <a:off x="6060016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Shape 1766"/>
            <p:cNvSpPr/>
            <p:nvPr/>
          </p:nvSpPr>
          <p:spPr>
            <a:xfrm>
              <a:off x="6060016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Shape 1767"/>
            <p:cNvSpPr/>
            <p:nvPr/>
          </p:nvSpPr>
          <p:spPr>
            <a:xfrm>
              <a:off x="6060016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Shape 1768"/>
            <p:cNvSpPr/>
            <p:nvPr/>
          </p:nvSpPr>
          <p:spPr>
            <a:xfrm>
              <a:off x="6060016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Shape 1769"/>
            <p:cNvSpPr/>
            <p:nvPr/>
          </p:nvSpPr>
          <p:spPr>
            <a:xfrm>
              <a:off x="6060016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Shape 1770"/>
            <p:cNvSpPr/>
            <p:nvPr/>
          </p:nvSpPr>
          <p:spPr>
            <a:xfrm>
              <a:off x="6060016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Shape 1771"/>
            <p:cNvSpPr/>
            <p:nvPr/>
          </p:nvSpPr>
          <p:spPr>
            <a:xfrm>
              <a:off x="6063283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Shape 1772"/>
            <p:cNvSpPr/>
            <p:nvPr/>
          </p:nvSpPr>
          <p:spPr>
            <a:xfrm>
              <a:off x="6063283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Shape 1773"/>
            <p:cNvSpPr/>
            <p:nvPr/>
          </p:nvSpPr>
          <p:spPr>
            <a:xfrm>
              <a:off x="6063283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Shape 1774"/>
            <p:cNvSpPr/>
            <p:nvPr/>
          </p:nvSpPr>
          <p:spPr>
            <a:xfrm>
              <a:off x="6063283" y="535556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Shape 1775"/>
            <p:cNvSpPr/>
            <p:nvPr/>
          </p:nvSpPr>
          <p:spPr>
            <a:xfrm>
              <a:off x="6210348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Shape 1776"/>
            <p:cNvSpPr/>
            <p:nvPr/>
          </p:nvSpPr>
          <p:spPr>
            <a:xfrm>
              <a:off x="6210348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Shape 1777"/>
            <p:cNvSpPr/>
            <p:nvPr/>
          </p:nvSpPr>
          <p:spPr>
            <a:xfrm>
              <a:off x="6210348" y="114163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Shape 1778"/>
            <p:cNvSpPr/>
            <p:nvPr/>
          </p:nvSpPr>
          <p:spPr>
            <a:xfrm>
              <a:off x="6210348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Shape 1779"/>
            <p:cNvSpPr/>
            <p:nvPr/>
          </p:nvSpPr>
          <p:spPr>
            <a:xfrm>
              <a:off x="6210348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Shape 1780"/>
            <p:cNvSpPr/>
            <p:nvPr/>
          </p:nvSpPr>
          <p:spPr>
            <a:xfrm>
              <a:off x="6210348" y="1893423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Shape 1781"/>
            <p:cNvSpPr/>
            <p:nvPr/>
          </p:nvSpPr>
          <p:spPr>
            <a:xfrm>
              <a:off x="6210348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Shape 1782"/>
            <p:cNvSpPr/>
            <p:nvPr/>
          </p:nvSpPr>
          <p:spPr>
            <a:xfrm>
              <a:off x="6210348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Shape 1783"/>
            <p:cNvSpPr/>
            <p:nvPr/>
          </p:nvSpPr>
          <p:spPr>
            <a:xfrm>
              <a:off x="6210348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Shape 1784"/>
            <p:cNvSpPr/>
            <p:nvPr/>
          </p:nvSpPr>
          <p:spPr>
            <a:xfrm>
              <a:off x="6210348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Shape 1785"/>
            <p:cNvSpPr/>
            <p:nvPr/>
          </p:nvSpPr>
          <p:spPr>
            <a:xfrm>
              <a:off x="6210348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Shape 1786"/>
            <p:cNvSpPr/>
            <p:nvPr/>
          </p:nvSpPr>
          <p:spPr>
            <a:xfrm>
              <a:off x="6210348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Shape 1787"/>
            <p:cNvSpPr/>
            <p:nvPr/>
          </p:nvSpPr>
          <p:spPr>
            <a:xfrm>
              <a:off x="6210348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Shape 1788"/>
            <p:cNvSpPr/>
            <p:nvPr/>
          </p:nvSpPr>
          <p:spPr>
            <a:xfrm>
              <a:off x="6210348" y="400038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Shape 1789"/>
            <p:cNvSpPr/>
            <p:nvPr/>
          </p:nvSpPr>
          <p:spPr>
            <a:xfrm>
              <a:off x="6210348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Shape 1790"/>
            <p:cNvSpPr/>
            <p:nvPr/>
          </p:nvSpPr>
          <p:spPr>
            <a:xfrm>
              <a:off x="6210348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Shape 1791"/>
            <p:cNvSpPr/>
            <p:nvPr/>
          </p:nvSpPr>
          <p:spPr>
            <a:xfrm>
              <a:off x="6210348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Shape 1792"/>
            <p:cNvSpPr/>
            <p:nvPr/>
          </p:nvSpPr>
          <p:spPr>
            <a:xfrm>
              <a:off x="6210348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Shape 1793"/>
            <p:cNvSpPr/>
            <p:nvPr/>
          </p:nvSpPr>
          <p:spPr>
            <a:xfrm>
              <a:off x="6213616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Shape 1794"/>
            <p:cNvSpPr/>
            <p:nvPr/>
          </p:nvSpPr>
          <p:spPr>
            <a:xfrm>
              <a:off x="6213616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Shape 1795"/>
            <p:cNvSpPr/>
            <p:nvPr/>
          </p:nvSpPr>
          <p:spPr>
            <a:xfrm>
              <a:off x="6360680" y="38862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Shape 1796"/>
            <p:cNvSpPr/>
            <p:nvPr/>
          </p:nvSpPr>
          <p:spPr>
            <a:xfrm>
              <a:off x="6360680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Shape 1797"/>
            <p:cNvSpPr/>
            <p:nvPr/>
          </p:nvSpPr>
          <p:spPr>
            <a:xfrm>
              <a:off x="6360680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Shape 1798"/>
            <p:cNvSpPr/>
            <p:nvPr/>
          </p:nvSpPr>
          <p:spPr>
            <a:xfrm>
              <a:off x="6360680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Shape 1799"/>
            <p:cNvSpPr/>
            <p:nvPr/>
          </p:nvSpPr>
          <p:spPr>
            <a:xfrm>
              <a:off x="6360680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Shape 1800"/>
            <p:cNvSpPr/>
            <p:nvPr/>
          </p:nvSpPr>
          <p:spPr>
            <a:xfrm>
              <a:off x="6360680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Shape 1801"/>
            <p:cNvSpPr/>
            <p:nvPr/>
          </p:nvSpPr>
          <p:spPr>
            <a:xfrm>
              <a:off x="6360680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Shape 1802"/>
            <p:cNvSpPr/>
            <p:nvPr/>
          </p:nvSpPr>
          <p:spPr>
            <a:xfrm>
              <a:off x="6360680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Shape 1803"/>
            <p:cNvSpPr/>
            <p:nvPr/>
          </p:nvSpPr>
          <p:spPr>
            <a:xfrm>
              <a:off x="6360680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Shape 1804"/>
            <p:cNvSpPr/>
            <p:nvPr/>
          </p:nvSpPr>
          <p:spPr>
            <a:xfrm>
              <a:off x="6360680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Shape 1805"/>
            <p:cNvSpPr/>
            <p:nvPr/>
          </p:nvSpPr>
          <p:spPr>
            <a:xfrm>
              <a:off x="6360680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Shape 1806"/>
            <p:cNvSpPr/>
            <p:nvPr/>
          </p:nvSpPr>
          <p:spPr>
            <a:xfrm>
              <a:off x="6360680" y="369991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Shape 1807"/>
            <p:cNvSpPr/>
            <p:nvPr/>
          </p:nvSpPr>
          <p:spPr>
            <a:xfrm>
              <a:off x="6360680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Shape 1808"/>
            <p:cNvSpPr/>
            <p:nvPr/>
          </p:nvSpPr>
          <p:spPr>
            <a:xfrm>
              <a:off x="6360680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Shape 1809"/>
            <p:cNvSpPr/>
            <p:nvPr/>
          </p:nvSpPr>
          <p:spPr>
            <a:xfrm>
              <a:off x="6360680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Shape 1810"/>
            <p:cNvSpPr/>
            <p:nvPr/>
          </p:nvSpPr>
          <p:spPr>
            <a:xfrm>
              <a:off x="6360680" y="475339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Shape 1811"/>
            <p:cNvSpPr/>
            <p:nvPr/>
          </p:nvSpPr>
          <p:spPr>
            <a:xfrm>
              <a:off x="6363948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Shape 1812"/>
            <p:cNvSpPr/>
            <p:nvPr/>
          </p:nvSpPr>
          <p:spPr>
            <a:xfrm>
              <a:off x="6363948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Shape 1813"/>
            <p:cNvSpPr/>
            <p:nvPr/>
          </p:nvSpPr>
          <p:spPr>
            <a:xfrm>
              <a:off x="6509378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Shape 1814"/>
            <p:cNvSpPr/>
            <p:nvPr/>
          </p:nvSpPr>
          <p:spPr>
            <a:xfrm>
              <a:off x="6509378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Shape 1815"/>
            <p:cNvSpPr/>
            <p:nvPr/>
          </p:nvSpPr>
          <p:spPr>
            <a:xfrm>
              <a:off x="6509378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Shape 1816"/>
            <p:cNvSpPr/>
            <p:nvPr/>
          </p:nvSpPr>
          <p:spPr>
            <a:xfrm>
              <a:off x="6509378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Shape 1817"/>
            <p:cNvSpPr/>
            <p:nvPr/>
          </p:nvSpPr>
          <p:spPr>
            <a:xfrm>
              <a:off x="6509378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Shape 1818"/>
            <p:cNvSpPr/>
            <p:nvPr/>
          </p:nvSpPr>
          <p:spPr>
            <a:xfrm>
              <a:off x="6509378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Shape 1819"/>
            <p:cNvSpPr/>
            <p:nvPr/>
          </p:nvSpPr>
          <p:spPr>
            <a:xfrm>
              <a:off x="6509378" y="460254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Shape 1820"/>
            <p:cNvSpPr/>
            <p:nvPr/>
          </p:nvSpPr>
          <p:spPr>
            <a:xfrm>
              <a:off x="6512646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Shape 1821"/>
            <p:cNvSpPr/>
            <p:nvPr/>
          </p:nvSpPr>
          <p:spPr>
            <a:xfrm>
              <a:off x="6659711" y="686641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Shape 1822"/>
            <p:cNvSpPr/>
            <p:nvPr/>
          </p:nvSpPr>
          <p:spPr>
            <a:xfrm>
              <a:off x="6659711" y="159295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Shape 1823"/>
            <p:cNvSpPr/>
            <p:nvPr/>
          </p:nvSpPr>
          <p:spPr>
            <a:xfrm>
              <a:off x="6659711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4" name="Shape 1824"/>
          <p:cNvGrpSpPr/>
          <p:nvPr/>
        </p:nvGrpSpPr>
        <p:grpSpPr>
          <a:xfrm rot="10800000">
            <a:off x="7681912" y="34925"/>
            <a:ext cx="1144587" cy="6781798"/>
            <a:chOff x="5605555" y="240578"/>
            <a:chExt cx="1178344" cy="5238849"/>
          </a:xfrm>
        </p:grpSpPr>
        <p:sp>
          <p:nvSpPr>
            <p:cNvPr id="1825" name="Shape 1825"/>
            <p:cNvSpPr/>
            <p:nvPr/>
          </p:nvSpPr>
          <p:spPr>
            <a:xfrm>
              <a:off x="56055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Shape 1826"/>
            <p:cNvSpPr/>
            <p:nvPr/>
          </p:nvSpPr>
          <p:spPr>
            <a:xfrm>
              <a:off x="5605555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Shape 1827"/>
            <p:cNvSpPr/>
            <p:nvPr/>
          </p:nvSpPr>
          <p:spPr>
            <a:xfrm>
              <a:off x="56055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Shape 1828"/>
            <p:cNvSpPr/>
            <p:nvPr/>
          </p:nvSpPr>
          <p:spPr>
            <a:xfrm>
              <a:off x="5605555" y="415377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Shape 1829"/>
            <p:cNvSpPr/>
            <p:nvPr/>
          </p:nvSpPr>
          <p:spPr>
            <a:xfrm>
              <a:off x="5755914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Shape 1830"/>
            <p:cNvSpPr/>
            <p:nvPr/>
          </p:nvSpPr>
          <p:spPr>
            <a:xfrm>
              <a:off x="57559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Shape 1831"/>
            <p:cNvSpPr/>
            <p:nvPr/>
          </p:nvSpPr>
          <p:spPr>
            <a:xfrm>
              <a:off x="57559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Shape 1832"/>
            <p:cNvSpPr/>
            <p:nvPr/>
          </p:nvSpPr>
          <p:spPr>
            <a:xfrm>
              <a:off x="57559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Shape 1833"/>
            <p:cNvSpPr/>
            <p:nvPr/>
          </p:nvSpPr>
          <p:spPr>
            <a:xfrm>
              <a:off x="57559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Shape 1834"/>
            <p:cNvSpPr/>
            <p:nvPr/>
          </p:nvSpPr>
          <p:spPr>
            <a:xfrm>
              <a:off x="57559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Shape 1835"/>
            <p:cNvSpPr/>
            <p:nvPr/>
          </p:nvSpPr>
          <p:spPr>
            <a:xfrm>
              <a:off x="57559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Shape 1836"/>
            <p:cNvSpPr/>
            <p:nvPr/>
          </p:nvSpPr>
          <p:spPr>
            <a:xfrm>
              <a:off x="5755914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Shape 1837"/>
            <p:cNvSpPr/>
            <p:nvPr/>
          </p:nvSpPr>
          <p:spPr>
            <a:xfrm>
              <a:off x="57559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Shape 1838"/>
            <p:cNvSpPr/>
            <p:nvPr/>
          </p:nvSpPr>
          <p:spPr>
            <a:xfrm>
              <a:off x="57559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Shape 1839"/>
            <p:cNvSpPr/>
            <p:nvPr/>
          </p:nvSpPr>
          <p:spPr>
            <a:xfrm>
              <a:off x="57559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Shape 1840"/>
            <p:cNvSpPr/>
            <p:nvPr/>
          </p:nvSpPr>
          <p:spPr>
            <a:xfrm>
              <a:off x="57559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Shape 1841"/>
            <p:cNvSpPr/>
            <p:nvPr/>
          </p:nvSpPr>
          <p:spPr>
            <a:xfrm>
              <a:off x="57559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Shape 1842"/>
            <p:cNvSpPr/>
            <p:nvPr/>
          </p:nvSpPr>
          <p:spPr>
            <a:xfrm>
              <a:off x="57559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Shape 1843"/>
            <p:cNvSpPr/>
            <p:nvPr/>
          </p:nvSpPr>
          <p:spPr>
            <a:xfrm>
              <a:off x="57559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Shape 1844"/>
            <p:cNvSpPr/>
            <p:nvPr/>
          </p:nvSpPr>
          <p:spPr>
            <a:xfrm>
              <a:off x="57591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Shape 1845"/>
            <p:cNvSpPr/>
            <p:nvPr/>
          </p:nvSpPr>
          <p:spPr>
            <a:xfrm>
              <a:off x="57591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Shape 1846"/>
            <p:cNvSpPr/>
            <p:nvPr/>
          </p:nvSpPr>
          <p:spPr>
            <a:xfrm>
              <a:off x="59095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Shape 1847"/>
            <p:cNvSpPr/>
            <p:nvPr/>
          </p:nvSpPr>
          <p:spPr>
            <a:xfrm>
              <a:off x="5909539" y="538574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Shape 1848"/>
            <p:cNvSpPr/>
            <p:nvPr/>
          </p:nvSpPr>
          <p:spPr>
            <a:xfrm>
              <a:off x="59095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Shape 1849"/>
            <p:cNvSpPr/>
            <p:nvPr/>
          </p:nvSpPr>
          <p:spPr>
            <a:xfrm>
              <a:off x="5909539" y="99354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Shape 1850"/>
            <p:cNvSpPr/>
            <p:nvPr/>
          </p:nvSpPr>
          <p:spPr>
            <a:xfrm>
              <a:off x="5909539" y="159566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Shape 1851"/>
            <p:cNvSpPr/>
            <p:nvPr/>
          </p:nvSpPr>
          <p:spPr>
            <a:xfrm>
              <a:off x="5909539" y="219778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Shape 1852"/>
            <p:cNvSpPr/>
            <p:nvPr/>
          </p:nvSpPr>
          <p:spPr>
            <a:xfrm>
              <a:off x="5909539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Shape 1853"/>
            <p:cNvSpPr/>
            <p:nvPr/>
          </p:nvSpPr>
          <p:spPr>
            <a:xfrm>
              <a:off x="59095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Shape 1854"/>
            <p:cNvSpPr/>
            <p:nvPr/>
          </p:nvSpPr>
          <p:spPr>
            <a:xfrm>
              <a:off x="5909539" y="340081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Shape 1855"/>
            <p:cNvSpPr/>
            <p:nvPr/>
          </p:nvSpPr>
          <p:spPr>
            <a:xfrm>
              <a:off x="59095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Shape 1856"/>
            <p:cNvSpPr/>
            <p:nvPr/>
          </p:nvSpPr>
          <p:spPr>
            <a:xfrm>
              <a:off x="5909539" y="460505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Shape 1857"/>
            <p:cNvSpPr/>
            <p:nvPr/>
          </p:nvSpPr>
          <p:spPr>
            <a:xfrm>
              <a:off x="5912807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Shape 1858"/>
            <p:cNvSpPr/>
            <p:nvPr/>
          </p:nvSpPr>
          <p:spPr>
            <a:xfrm>
              <a:off x="59128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Shape 1859"/>
            <p:cNvSpPr/>
            <p:nvPr/>
          </p:nvSpPr>
          <p:spPr>
            <a:xfrm>
              <a:off x="6059896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Shape 1860"/>
            <p:cNvSpPr/>
            <p:nvPr/>
          </p:nvSpPr>
          <p:spPr>
            <a:xfrm>
              <a:off x="6059896" y="39141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Shape 1861"/>
            <p:cNvSpPr/>
            <p:nvPr/>
          </p:nvSpPr>
          <p:spPr>
            <a:xfrm>
              <a:off x="6059896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Shape 1862"/>
            <p:cNvSpPr/>
            <p:nvPr/>
          </p:nvSpPr>
          <p:spPr>
            <a:xfrm>
              <a:off x="6059896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Shape 1863"/>
            <p:cNvSpPr/>
            <p:nvPr/>
          </p:nvSpPr>
          <p:spPr>
            <a:xfrm>
              <a:off x="60598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Shape 1864"/>
            <p:cNvSpPr/>
            <p:nvPr/>
          </p:nvSpPr>
          <p:spPr>
            <a:xfrm>
              <a:off x="6059896" y="20469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Shape 1865"/>
            <p:cNvSpPr/>
            <p:nvPr/>
          </p:nvSpPr>
          <p:spPr>
            <a:xfrm>
              <a:off x="6059896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Shape 1866"/>
            <p:cNvSpPr/>
            <p:nvPr/>
          </p:nvSpPr>
          <p:spPr>
            <a:xfrm>
              <a:off x="6059896" y="40029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Shape 1867"/>
            <p:cNvSpPr/>
            <p:nvPr/>
          </p:nvSpPr>
          <p:spPr>
            <a:xfrm>
              <a:off x="6210253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Shape 1868"/>
            <p:cNvSpPr/>
            <p:nvPr/>
          </p:nvSpPr>
          <p:spPr>
            <a:xfrm>
              <a:off x="6210253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Shape 1869"/>
            <p:cNvSpPr/>
            <p:nvPr/>
          </p:nvSpPr>
          <p:spPr>
            <a:xfrm>
              <a:off x="6210253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Shape 1870"/>
            <p:cNvSpPr/>
            <p:nvPr/>
          </p:nvSpPr>
          <p:spPr>
            <a:xfrm>
              <a:off x="6210253" y="3251199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Shape 1871"/>
            <p:cNvSpPr/>
            <p:nvPr/>
          </p:nvSpPr>
          <p:spPr>
            <a:xfrm>
              <a:off x="6210253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Shape 1872"/>
            <p:cNvSpPr/>
            <p:nvPr/>
          </p:nvSpPr>
          <p:spPr>
            <a:xfrm>
              <a:off x="6360612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Shape 1873"/>
            <p:cNvSpPr/>
            <p:nvPr/>
          </p:nvSpPr>
          <p:spPr>
            <a:xfrm>
              <a:off x="63606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Shape 1874"/>
            <p:cNvSpPr/>
            <p:nvPr/>
          </p:nvSpPr>
          <p:spPr>
            <a:xfrm>
              <a:off x="6662960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5" name="Shape 1875"/>
          <p:cNvSpPr txBox="1">
            <a:spLocks noGrp="1"/>
          </p:cNvSpPr>
          <p:nvPr>
            <p:ph type="body" idx="1"/>
          </p:nvPr>
        </p:nvSpPr>
        <p:spPr>
          <a:xfrm>
            <a:off x="624925" y="5570266"/>
            <a:ext cx="6759299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9812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4384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1876" name="Shape 1876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Shape 1878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9" name="Shape 1879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2900" cy="37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25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571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44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6985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908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908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908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9080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0" name="Shape 1880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30424" cy="474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1" name="Shape 1881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2" name="Shape 1882"/>
          <p:cNvSpPr txBox="1">
            <a:spLocks noGrp="1"/>
          </p:cNvSpPr>
          <p:nvPr>
            <p:ph type="sldNum" idx="12"/>
          </p:nvPr>
        </p:nvSpPr>
        <p:spPr>
          <a:xfrm>
            <a:off x="84138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t>‹nº›</a:t>
            </a:fld>
            <a:endParaRPr lang="en-US" sz="2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" name="Shape 1884"/>
          <p:cNvGrpSpPr/>
          <p:nvPr/>
        </p:nvGrpSpPr>
        <p:grpSpPr>
          <a:xfrm rot="10800000">
            <a:off x="8848725" y="31750"/>
            <a:ext cx="266699" cy="6784973"/>
            <a:chOff x="5307800" y="240578"/>
            <a:chExt cx="275301" cy="5241301"/>
          </a:xfrm>
        </p:grpSpPr>
        <p:sp>
          <p:nvSpPr>
            <p:cNvPr id="1885" name="Shape 1885"/>
            <p:cNvSpPr/>
            <p:nvPr/>
          </p:nvSpPr>
          <p:spPr>
            <a:xfrm>
              <a:off x="530780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Shape 1886"/>
            <p:cNvSpPr/>
            <p:nvPr/>
          </p:nvSpPr>
          <p:spPr>
            <a:xfrm>
              <a:off x="5307800" y="39141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Shape 1887"/>
            <p:cNvSpPr/>
            <p:nvPr/>
          </p:nvSpPr>
          <p:spPr>
            <a:xfrm>
              <a:off x="530780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Shape 1888"/>
            <p:cNvSpPr/>
            <p:nvPr/>
          </p:nvSpPr>
          <p:spPr>
            <a:xfrm>
              <a:off x="5307800" y="69186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Shape 1889"/>
            <p:cNvSpPr/>
            <p:nvPr/>
          </p:nvSpPr>
          <p:spPr>
            <a:xfrm>
              <a:off x="5307800" y="8427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Shape 1890"/>
            <p:cNvSpPr/>
            <p:nvPr/>
          </p:nvSpPr>
          <p:spPr>
            <a:xfrm>
              <a:off x="530780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Shape 1891"/>
            <p:cNvSpPr/>
            <p:nvPr/>
          </p:nvSpPr>
          <p:spPr>
            <a:xfrm>
              <a:off x="530780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Shape 1892"/>
            <p:cNvSpPr/>
            <p:nvPr/>
          </p:nvSpPr>
          <p:spPr>
            <a:xfrm>
              <a:off x="5307800" y="12939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Shape 1893"/>
            <p:cNvSpPr/>
            <p:nvPr/>
          </p:nvSpPr>
          <p:spPr>
            <a:xfrm>
              <a:off x="530780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Shape 1894"/>
            <p:cNvSpPr/>
            <p:nvPr/>
          </p:nvSpPr>
          <p:spPr>
            <a:xfrm>
              <a:off x="530780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Shape 1895"/>
            <p:cNvSpPr/>
            <p:nvPr/>
          </p:nvSpPr>
          <p:spPr>
            <a:xfrm>
              <a:off x="5307800" y="17452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Shape 1896"/>
            <p:cNvSpPr/>
            <p:nvPr/>
          </p:nvSpPr>
          <p:spPr>
            <a:xfrm>
              <a:off x="5307800" y="189611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Shape 1897"/>
            <p:cNvSpPr/>
            <p:nvPr/>
          </p:nvSpPr>
          <p:spPr>
            <a:xfrm>
              <a:off x="5307800" y="20469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Shape 1898"/>
            <p:cNvSpPr/>
            <p:nvPr/>
          </p:nvSpPr>
          <p:spPr>
            <a:xfrm>
              <a:off x="530780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Shape 1899"/>
            <p:cNvSpPr/>
            <p:nvPr/>
          </p:nvSpPr>
          <p:spPr>
            <a:xfrm>
              <a:off x="530780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Shape 1900"/>
            <p:cNvSpPr/>
            <p:nvPr/>
          </p:nvSpPr>
          <p:spPr>
            <a:xfrm>
              <a:off x="530780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Shape 1901"/>
            <p:cNvSpPr/>
            <p:nvPr/>
          </p:nvSpPr>
          <p:spPr>
            <a:xfrm>
              <a:off x="530780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Shape 1902"/>
            <p:cNvSpPr/>
            <p:nvPr/>
          </p:nvSpPr>
          <p:spPr>
            <a:xfrm>
              <a:off x="5307800" y="2796233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Shape 1903"/>
            <p:cNvSpPr/>
            <p:nvPr/>
          </p:nvSpPr>
          <p:spPr>
            <a:xfrm>
              <a:off x="530780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Shape 1904"/>
            <p:cNvSpPr/>
            <p:nvPr/>
          </p:nvSpPr>
          <p:spPr>
            <a:xfrm>
              <a:off x="5307800" y="310281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Shape 1905"/>
            <p:cNvSpPr/>
            <p:nvPr/>
          </p:nvSpPr>
          <p:spPr>
            <a:xfrm>
              <a:off x="530780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Shape 1906"/>
            <p:cNvSpPr/>
            <p:nvPr/>
          </p:nvSpPr>
          <p:spPr>
            <a:xfrm>
              <a:off x="530780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Shape 1907"/>
            <p:cNvSpPr/>
            <p:nvPr/>
          </p:nvSpPr>
          <p:spPr>
            <a:xfrm>
              <a:off x="5307800" y="35541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Shape 1908"/>
            <p:cNvSpPr/>
            <p:nvPr/>
          </p:nvSpPr>
          <p:spPr>
            <a:xfrm>
              <a:off x="530780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Shape 1909"/>
            <p:cNvSpPr/>
            <p:nvPr/>
          </p:nvSpPr>
          <p:spPr>
            <a:xfrm>
              <a:off x="530780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Shape 1910"/>
            <p:cNvSpPr/>
            <p:nvPr/>
          </p:nvSpPr>
          <p:spPr>
            <a:xfrm>
              <a:off x="530780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Shape 1911"/>
            <p:cNvSpPr/>
            <p:nvPr/>
          </p:nvSpPr>
          <p:spPr>
            <a:xfrm>
              <a:off x="530780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Shape 1912"/>
            <p:cNvSpPr/>
            <p:nvPr/>
          </p:nvSpPr>
          <p:spPr>
            <a:xfrm>
              <a:off x="5307800" y="43070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Shape 1913"/>
            <p:cNvSpPr/>
            <p:nvPr/>
          </p:nvSpPr>
          <p:spPr>
            <a:xfrm>
              <a:off x="5307800" y="44579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Shape 1914"/>
            <p:cNvSpPr/>
            <p:nvPr/>
          </p:nvSpPr>
          <p:spPr>
            <a:xfrm>
              <a:off x="530780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Shape 1915"/>
            <p:cNvSpPr/>
            <p:nvPr/>
          </p:nvSpPr>
          <p:spPr>
            <a:xfrm>
              <a:off x="5311076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Shape 1916"/>
            <p:cNvSpPr/>
            <p:nvPr/>
          </p:nvSpPr>
          <p:spPr>
            <a:xfrm>
              <a:off x="5311076" y="49091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Shape 1917"/>
            <p:cNvSpPr/>
            <p:nvPr/>
          </p:nvSpPr>
          <p:spPr>
            <a:xfrm>
              <a:off x="5311076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Shape 1918"/>
            <p:cNvSpPr/>
            <p:nvPr/>
          </p:nvSpPr>
          <p:spPr>
            <a:xfrm>
              <a:off x="5311076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Shape 1919"/>
            <p:cNvSpPr/>
            <p:nvPr/>
          </p:nvSpPr>
          <p:spPr>
            <a:xfrm>
              <a:off x="5311076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Shape 1920"/>
            <p:cNvSpPr/>
            <p:nvPr/>
          </p:nvSpPr>
          <p:spPr>
            <a:xfrm>
              <a:off x="545856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Shape 1921"/>
            <p:cNvSpPr/>
            <p:nvPr/>
          </p:nvSpPr>
          <p:spPr>
            <a:xfrm>
              <a:off x="545856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Shape 1922"/>
            <p:cNvSpPr/>
            <p:nvPr/>
          </p:nvSpPr>
          <p:spPr>
            <a:xfrm>
              <a:off x="545856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Shape 1923"/>
            <p:cNvSpPr/>
            <p:nvPr/>
          </p:nvSpPr>
          <p:spPr>
            <a:xfrm>
              <a:off x="545856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Shape 1924"/>
            <p:cNvSpPr/>
            <p:nvPr/>
          </p:nvSpPr>
          <p:spPr>
            <a:xfrm>
              <a:off x="545856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Shape 1925"/>
            <p:cNvSpPr/>
            <p:nvPr/>
          </p:nvSpPr>
          <p:spPr>
            <a:xfrm>
              <a:off x="545856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Shape 1926"/>
            <p:cNvSpPr/>
            <p:nvPr/>
          </p:nvSpPr>
          <p:spPr>
            <a:xfrm>
              <a:off x="545856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Shape 1927"/>
            <p:cNvSpPr/>
            <p:nvPr/>
          </p:nvSpPr>
          <p:spPr>
            <a:xfrm>
              <a:off x="545856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Shape 1928"/>
            <p:cNvSpPr/>
            <p:nvPr/>
          </p:nvSpPr>
          <p:spPr>
            <a:xfrm>
              <a:off x="545856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Shape 1929"/>
            <p:cNvSpPr/>
            <p:nvPr/>
          </p:nvSpPr>
          <p:spPr>
            <a:xfrm>
              <a:off x="545856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Shape 1930"/>
            <p:cNvSpPr/>
            <p:nvPr/>
          </p:nvSpPr>
          <p:spPr>
            <a:xfrm>
              <a:off x="545856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Shape 1931"/>
            <p:cNvSpPr/>
            <p:nvPr/>
          </p:nvSpPr>
          <p:spPr>
            <a:xfrm>
              <a:off x="545856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Shape 1932"/>
            <p:cNvSpPr/>
            <p:nvPr/>
          </p:nvSpPr>
          <p:spPr>
            <a:xfrm>
              <a:off x="545856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Shape 1933"/>
            <p:cNvSpPr/>
            <p:nvPr/>
          </p:nvSpPr>
          <p:spPr>
            <a:xfrm>
              <a:off x="545856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Shape 1934"/>
            <p:cNvSpPr/>
            <p:nvPr/>
          </p:nvSpPr>
          <p:spPr>
            <a:xfrm>
              <a:off x="545856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Shape 1935"/>
            <p:cNvSpPr/>
            <p:nvPr/>
          </p:nvSpPr>
          <p:spPr>
            <a:xfrm>
              <a:off x="545856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Shape 1936"/>
            <p:cNvSpPr/>
            <p:nvPr/>
          </p:nvSpPr>
          <p:spPr>
            <a:xfrm>
              <a:off x="545856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Shape 1937"/>
            <p:cNvSpPr/>
            <p:nvPr/>
          </p:nvSpPr>
          <p:spPr>
            <a:xfrm>
              <a:off x="545856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Shape 1938"/>
            <p:cNvSpPr/>
            <p:nvPr/>
          </p:nvSpPr>
          <p:spPr>
            <a:xfrm>
              <a:off x="5461837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Shape 1939"/>
            <p:cNvSpPr/>
            <p:nvPr/>
          </p:nvSpPr>
          <p:spPr>
            <a:xfrm>
              <a:off x="5461837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5461837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5461837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Shape 1942"/>
          <p:cNvGrpSpPr/>
          <p:nvPr/>
        </p:nvGrpSpPr>
        <p:grpSpPr>
          <a:xfrm rot="10800000">
            <a:off x="7831137" y="34925"/>
            <a:ext cx="1141413" cy="6781798"/>
            <a:chOff x="5455055" y="240578"/>
            <a:chExt cx="1175076" cy="5238849"/>
          </a:xfrm>
        </p:grpSpPr>
        <p:sp>
          <p:nvSpPr>
            <p:cNvPr id="1943" name="Shape 1943"/>
            <p:cNvSpPr/>
            <p:nvPr/>
          </p:nvSpPr>
          <p:spPr>
            <a:xfrm>
              <a:off x="54550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5455055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5455055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5455055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455055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5455055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5455055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54550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5455055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5455055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455055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Shape 1954"/>
            <p:cNvSpPr/>
            <p:nvPr/>
          </p:nvSpPr>
          <p:spPr>
            <a:xfrm>
              <a:off x="5455055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Shape 1955"/>
            <p:cNvSpPr/>
            <p:nvPr/>
          </p:nvSpPr>
          <p:spPr>
            <a:xfrm>
              <a:off x="5458325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Shape 1956"/>
            <p:cNvSpPr/>
            <p:nvPr/>
          </p:nvSpPr>
          <p:spPr>
            <a:xfrm>
              <a:off x="5605414" y="24057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Shape 1957"/>
            <p:cNvSpPr/>
            <p:nvPr/>
          </p:nvSpPr>
          <p:spPr>
            <a:xfrm>
              <a:off x="5605414" y="538574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Shape 1958"/>
            <p:cNvSpPr/>
            <p:nvPr/>
          </p:nvSpPr>
          <p:spPr>
            <a:xfrm>
              <a:off x="56054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Shape 1959"/>
            <p:cNvSpPr/>
            <p:nvPr/>
          </p:nvSpPr>
          <p:spPr>
            <a:xfrm>
              <a:off x="5605414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Shape 1960"/>
            <p:cNvSpPr/>
            <p:nvPr/>
          </p:nvSpPr>
          <p:spPr>
            <a:xfrm>
              <a:off x="56054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Shape 1961"/>
            <p:cNvSpPr/>
            <p:nvPr/>
          </p:nvSpPr>
          <p:spPr>
            <a:xfrm>
              <a:off x="5605414" y="11431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Shape 1962"/>
            <p:cNvSpPr/>
            <p:nvPr/>
          </p:nvSpPr>
          <p:spPr>
            <a:xfrm>
              <a:off x="5605414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Shape 1963"/>
            <p:cNvSpPr/>
            <p:nvPr/>
          </p:nvSpPr>
          <p:spPr>
            <a:xfrm>
              <a:off x="5605414" y="144482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Shape 1964"/>
            <p:cNvSpPr/>
            <p:nvPr/>
          </p:nvSpPr>
          <p:spPr>
            <a:xfrm>
              <a:off x="56054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Shape 1965"/>
            <p:cNvSpPr/>
            <p:nvPr/>
          </p:nvSpPr>
          <p:spPr>
            <a:xfrm>
              <a:off x="56054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Shape 1966"/>
            <p:cNvSpPr/>
            <p:nvPr/>
          </p:nvSpPr>
          <p:spPr>
            <a:xfrm>
              <a:off x="5605414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Shape 1967"/>
            <p:cNvSpPr/>
            <p:nvPr/>
          </p:nvSpPr>
          <p:spPr>
            <a:xfrm>
              <a:off x="56054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Shape 1968"/>
            <p:cNvSpPr/>
            <p:nvPr/>
          </p:nvSpPr>
          <p:spPr>
            <a:xfrm>
              <a:off x="56054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Shape 1969"/>
            <p:cNvSpPr/>
            <p:nvPr/>
          </p:nvSpPr>
          <p:spPr>
            <a:xfrm>
              <a:off x="5605414" y="249823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Shape 1970"/>
            <p:cNvSpPr/>
            <p:nvPr/>
          </p:nvSpPr>
          <p:spPr>
            <a:xfrm>
              <a:off x="5605414" y="26490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Shape 1971"/>
            <p:cNvSpPr/>
            <p:nvPr/>
          </p:nvSpPr>
          <p:spPr>
            <a:xfrm>
              <a:off x="56054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Shape 1972"/>
            <p:cNvSpPr/>
            <p:nvPr/>
          </p:nvSpPr>
          <p:spPr>
            <a:xfrm>
              <a:off x="56054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Shape 1973"/>
            <p:cNvSpPr/>
            <p:nvPr/>
          </p:nvSpPr>
          <p:spPr>
            <a:xfrm>
              <a:off x="56054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Shape 1974"/>
            <p:cNvSpPr/>
            <p:nvPr/>
          </p:nvSpPr>
          <p:spPr>
            <a:xfrm>
              <a:off x="5605414" y="34008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Shape 1975"/>
            <p:cNvSpPr/>
            <p:nvPr/>
          </p:nvSpPr>
          <p:spPr>
            <a:xfrm>
              <a:off x="5605414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Shape 1976"/>
            <p:cNvSpPr/>
            <p:nvPr/>
          </p:nvSpPr>
          <p:spPr>
            <a:xfrm>
              <a:off x="5605414" y="370248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Shape 1977"/>
            <p:cNvSpPr/>
            <p:nvPr/>
          </p:nvSpPr>
          <p:spPr>
            <a:xfrm>
              <a:off x="56054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Shape 1978"/>
            <p:cNvSpPr/>
            <p:nvPr/>
          </p:nvSpPr>
          <p:spPr>
            <a:xfrm>
              <a:off x="56054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Shape 1979"/>
            <p:cNvSpPr/>
            <p:nvPr/>
          </p:nvSpPr>
          <p:spPr>
            <a:xfrm>
              <a:off x="5605414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Shape 1980"/>
            <p:cNvSpPr/>
            <p:nvPr/>
          </p:nvSpPr>
          <p:spPr>
            <a:xfrm>
              <a:off x="56054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Shape 1981"/>
            <p:cNvSpPr/>
            <p:nvPr/>
          </p:nvSpPr>
          <p:spPr>
            <a:xfrm>
              <a:off x="56054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Shape 1982"/>
            <p:cNvSpPr/>
            <p:nvPr/>
          </p:nvSpPr>
          <p:spPr>
            <a:xfrm>
              <a:off x="56086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Shape 1983"/>
            <p:cNvSpPr/>
            <p:nvPr/>
          </p:nvSpPr>
          <p:spPr>
            <a:xfrm>
              <a:off x="5608682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Shape 1984"/>
            <p:cNvSpPr/>
            <p:nvPr/>
          </p:nvSpPr>
          <p:spPr>
            <a:xfrm>
              <a:off x="56086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Shape 1985"/>
            <p:cNvSpPr/>
            <p:nvPr/>
          </p:nvSpPr>
          <p:spPr>
            <a:xfrm>
              <a:off x="5608682" y="520718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Shape 1986"/>
            <p:cNvSpPr/>
            <p:nvPr/>
          </p:nvSpPr>
          <p:spPr>
            <a:xfrm>
              <a:off x="5608682" y="535802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Shape 1987"/>
            <p:cNvSpPr/>
            <p:nvPr/>
          </p:nvSpPr>
          <p:spPr>
            <a:xfrm>
              <a:off x="57590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Shape 1988"/>
            <p:cNvSpPr/>
            <p:nvPr/>
          </p:nvSpPr>
          <p:spPr>
            <a:xfrm>
              <a:off x="57590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Shape 1989"/>
            <p:cNvSpPr/>
            <p:nvPr/>
          </p:nvSpPr>
          <p:spPr>
            <a:xfrm>
              <a:off x="5759039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Shape 1990"/>
            <p:cNvSpPr/>
            <p:nvPr/>
          </p:nvSpPr>
          <p:spPr>
            <a:xfrm>
              <a:off x="5759039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Shape 1991"/>
            <p:cNvSpPr/>
            <p:nvPr/>
          </p:nvSpPr>
          <p:spPr>
            <a:xfrm>
              <a:off x="5759039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Shape 1992"/>
            <p:cNvSpPr/>
            <p:nvPr/>
          </p:nvSpPr>
          <p:spPr>
            <a:xfrm>
              <a:off x="57590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Shape 1993"/>
            <p:cNvSpPr/>
            <p:nvPr/>
          </p:nvSpPr>
          <p:spPr>
            <a:xfrm>
              <a:off x="5759039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Shape 1994"/>
            <p:cNvSpPr/>
            <p:nvPr/>
          </p:nvSpPr>
          <p:spPr>
            <a:xfrm>
              <a:off x="5759039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Shape 1995"/>
            <p:cNvSpPr/>
            <p:nvPr/>
          </p:nvSpPr>
          <p:spPr>
            <a:xfrm>
              <a:off x="57590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Shape 1996"/>
            <p:cNvSpPr/>
            <p:nvPr/>
          </p:nvSpPr>
          <p:spPr>
            <a:xfrm>
              <a:off x="5762307" y="49067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Shape 1997"/>
            <p:cNvSpPr/>
            <p:nvPr/>
          </p:nvSpPr>
          <p:spPr>
            <a:xfrm>
              <a:off x="57623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Shape 1998"/>
            <p:cNvSpPr/>
            <p:nvPr/>
          </p:nvSpPr>
          <p:spPr>
            <a:xfrm>
              <a:off x="5909396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Shape 1999"/>
            <p:cNvSpPr/>
            <p:nvPr/>
          </p:nvSpPr>
          <p:spPr>
            <a:xfrm>
              <a:off x="59093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Shape 2000"/>
            <p:cNvSpPr/>
            <p:nvPr/>
          </p:nvSpPr>
          <p:spPr>
            <a:xfrm>
              <a:off x="5909396" y="2796233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Shape 2001"/>
            <p:cNvSpPr/>
            <p:nvPr/>
          </p:nvSpPr>
          <p:spPr>
            <a:xfrm>
              <a:off x="6063023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Shape 2002"/>
            <p:cNvSpPr/>
            <p:nvPr/>
          </p:nvSpPr>
          <p:spPr>
            <a:xfrm>
              <a:off x="62101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Shape 2003"/>
            <p:cNvSpPr/>
            <p:nvPr/>
          </p:nvSpPr>
          <p:spPr>
            <a:xfrm>
              <a:off x="6213380" y="520718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6509192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5" name="Shape 2005"/>
          <p:cNvGrpSpPr/>
          <p:nvPr/>
        </p:nvGrpSpPr>
        <p:grpSpPr>
          <a:xfrm rot="10800000">
            <a:off x="7685087" y="38099"/>
            <a:ext cx="995361" cy="6586537"/>
            <a:chOff x="5756082" y="388625"/>
            <a:chExt cx="1024549" cy="5088349"/>
          </a:xfrm>
        </p:grpSpPr>
        <p:sp>
          <p:nvSpPr>
            <p:cNvPr id="2006" name="Shape 2006"/>
            <p:cNvSpPr/>
            <p:nvPr/>
          </p:nvSpPr>
          <p:spPr>
            <a:xfrm>
              <a:off x="5756082" y="53947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5756082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5756082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5756082" y="339944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Shape 2010"/>
            <p:cNvSpPr/>
            <p:nvPr/>
          </p:nvSpPr>
          <p:spPr>
            <a:xfrm>
              <a:off x="5756082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Shape 2011"/>
            <p:cNvSpPr/>
            <p:nvPr/>
          </p:nvSpPr>
          <p:spPr>
            <a:xfrm>
              <a:off x="5756082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5759350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5906414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>
              <a:off x="5906414" y="114163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5906414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5906414" y="144210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5906414" y="174380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Shape 2018"/>
            <p:cNvSpPr/>
            <p:nvPr/>
          </p:nvSpPr>
          <p:spPr>
            <a:xfrm>
              <a:off x="5906414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Shape 2019"/>
            <p:cNvSpPr/>
            <p:nvPr/>
          </p:nvSpPr>
          <p:spPr>
            <a:xfrm>
              <a:off x="5906414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906414" y="294690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5906414" y="309775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5906414" y="324859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5906414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5906414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5906414" y="385076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Shape 2026"/>
            <p:cNvSpPr/>
            <p:nvPr/>
          </p:nvSpPr>
          <p:spPr>
            <a:xfrm>
              <a:off x="5906414" y="400038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Shape 2027"/>
            <p:cNvSpPr/>
            <p:nvPr/>
          </p:nvSpPr>
          <p:spPr>
            <a:xfrm>
              <a:off x="5906414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5906414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5909682" y="490424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5909682" y="5051412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>
              <a:off x="5909682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6060016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6060016" y="686641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Shape 2034"/>
            <p:cNvSpPr/>
            <p:nvPr/>
          </p:nvSpPr>
          <p:spPr>
            <a:xfrm>
              <a:off x="6060016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Shape 2035"/>
            <p:cNvSpPr/>
            <p:nvPr/>
          </p:nvSpPr>
          <p:spPr>
            <a:xfrm>
              <a:off x="6060016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6060016" y="144210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6060016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6060016" y="174380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6060016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6060016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6060016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Shape 2042"/>
            <p:cNvSpPr/>
            <p:nvPr/>
          </p:nvSpPr>
          <p:spPr>
            <a:xfrm>
              <a:off x="6060016" y="264643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Shape 2043"/>
            <p:cNvSpPr/>
            <p:nvPr/>
          </p:nvSpPr>
          <p:spPr>
            <a:xfrm>
              <a:off x="6060016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6060016" y="294690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6060016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6060016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6060016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6060016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6060016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Shape 2050"/>
            <p:cNvSpPr/>
            <p:nvPr/>
          </p:nvSpPr>
          <p:spPr>
            <a:xfrm>
              <a:off x="6060016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Shape 2051"/>
            <p:cNvSpPr/>
            <p:nvPr/>
          </p:nvSpPr>
          <p:spPr>
            <a:xfrm>
              <a:off x="6060016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Shape 2052"/>
            <p:cNvSpPr/>
            <p:nvPr/>
          </p:nvSpPr>
          <p:spPr>
            <a:xfrm>
              <a:off x="6060016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Shape 2053"/>
            <p:cNvSpPr/>
            <p:nvPr/>
          </p:nvSpPr>
          <p:spPr>
            <a:xfrm>
              <a:off x="6060016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Shape 2054"/>
            <p:cNvSpPr/>
            <p:nvPr/>
          </p:nvSpPr>
          <p:spPr>
            <a:xfrm>
              <a:off x="6063283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Shape 2055"/>
            <p:cNvSpPr/>
            <p:nvPr/>
          </p:nvSpPr>
          <p:spPr>
            <a:xfrm>
              <a:off x="6063283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Shape 2056"/>
            <p:cNvSpPr/>
            <p:nvPr/>
          </p:nvSpPr>
          <p:spPr>
            <a:xfrm>
              <a:off x="6063283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Shape 2057"/>
            <p:cNvSpPr/>
            <p:nvPr/>
          </p:nvSpPr>
          <p:spPr>
            <a:xfrm>
              <a:off x="6063283" y="535556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Shape 2058"/>
            <p:cNvSpPr/>
            <p:nvPr/>
          </p:nvSpPr>
          <p:spPr>
            <a:xfrm>
              <a:off x="6210348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Shape 2059"/>
            <p:cNvSpPr/>
            <p:nvPr/>
          </p:nvSpPr>
          <p:spPr>
            <a:xfrm>
              <a:off x="6210348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Shape 2060"/>
            <p:cNvSpPr/>
            <p:nvPr/>
          </p:nvSpPr>
          <p:spPr>
            <a:xfrm>
              <a:off x="6210348" y="114163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Shape 2061"/>
            <p:cNvSpPr/>
            <p:nvPr/>
          </p:nvSpPr>
          <p:spPr>
            <a:xfrm>
              <a:off x="6210348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Shape 2062"/>
            <p:cNvSpPr/>
            <p:nvPr/>
          </p:nvSpPr>
          <p:spPr>
            <a:xfrm>
              <a:off x="6210348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Shape 2063"/>
            <p:cNvSpPr/>
            <p:nvPr/>
          </p:nvSpPr>
          <p:spPr>
            <a:xfrm>
              <a:off x="6210348" y="1893423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Shape 2064"/>
            <p:cNvSpPr/>
            <p:nvPr/>
          </p:nvSpPr>
          <p:spPr>
            <a:xfrm>
              <a:off x="6210348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Shape 2065"/>
            <p:cNvSpPr/>
            <p:nvPr/>
          </p:nvSpPr>
          <p:spPr>
            <a:xfrm>
              <a:off x="6210348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Shape 2066"/>
            <p:cNvSpPr/>
            <p:nvPr/>
          </p:nvSpPr>
          <p:spPr>
            <a:xfrm>
              <a:off x="6210348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Shape 2067"/>
            <p:cNvSpPr/>
            <p:nvPr/>
          </p:nvSpPr>
          <p:spPr>
            <a:xfrm>
              <a:off x="6210348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Shape 2068"/>
            <p:cNvSpPr/>
            <p:nvPr/>
          </p:nvSpPr>
          <p:spPr>
            <a:xfrm>
              <a:off x="6210348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Shape 2069"/>
            <p:cNvSpPr/>
            <p:nvPr/>
          </p:nvSpPr>
          <p:spPr>
            <a:xfrm>
              <a:off x="6210348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Shape 2070"/>
            <p:cNvSpPr/>
            <p:nvPr/>
          </p:nvSpPr>
          <p:spPr>
            <a:xfrm>
              <a:off x="6210348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Shape 2071"/>
            <p:cNvSpPr/>
            <p:nvPr/>
          </p:nvSpPr>
          <p:spPr>
            <a:xfrm>
              <a:off x="6210348" y="400038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Shape 2072"/>
            <p:cNvSpPr/>
            <p:nvPr/>
          </p:nvSpPr>
          <p:spPr>
            <a:xfrm>
              <a:off x="6210348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Shape 2073"/>
            <p:cNvSpPr/>
            <p:nvPr/>
          </p:nvSpPr>
          <p:spPr>
            <a:xfrm>
              <a:off x="6210348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Shape 2074"/>
            <p:cNvSpPr/>
            <p:nvPr/>
          </p:nvSpPr>
          <p:spPr>
            <a:xfrm>
              <a:off x="6210348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Shape 2075"/>
            <p:cNvSpPr/>
            <p:nvPr/>
          </p:nvSpPr>
          <p:spPr>
            <a:xfrm>
              <a:off x="6210348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Shape 2076"/>
            <p:cNvSpPr/>
            <p:nvPr/>
          </p:nvSpPr>
          <p:spPr>
            <a:xfrm>
              <a:off x="6213616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Shape 2077"/>
            <p:cNvSpPr/>
            <p:nvPr/>
          </p:nvSpPr>
          <p:spPr>
            <a:xfrm>
              <a:off x="6213616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Shape 2078"/>
            <p:cNvSpPr/>
            <p:nvPr/>
          </p:nvSpPr>
          <p:spPr>
            <a:xfrm>
              <a:off x="6360680" y="38862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Shape 2079"/>
            <p:cNvSpPr/>
            <p:nvPr/>
          </p:nvSpPr>
          <p:spPr>
            <a:xfrm>
              <a:off x="6360680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Shape 2080"/>
            <p:cNvSpPr/>
            <p:nvPr/>
          </p:nvSpPr>
          <p:spPr>
            <a:xfrm>
              <a:off x="6360680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Shape 2081"/>
            <p:cNvSpPr/>
            <p:nvPr/>
          </p:nvSpPr>
          <p:spPr>
            <a:xfrm>
              <a:off x="6360680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Shape 2082"/>
            <p:cNvSpPr/>
            <p:nvPr/>
          </p:nvSpPr>
          <p:spPr>
            <a:xfrm>
              <a:off x="6360680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Shape 2083"/>
            <p:cNvSpPr/>
            <p:nvPr/>
          </p:nvSpPr>
          <p:spPr>
            <a:xfrm>
              <a:off x="6360680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Shape 2084"/>
            <p:cNvSpPr/>
            <p:nvPr/>
          </p:nvSpPr>
          <p:spPr>
            <a:xfrm>
              <a:off x="6360680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Shape 2085"/>
            <p:cNvSpPr/>
            <p:nvPr/>
          </p:nvSpPr>
          <p:spPr>
            <a:xfrm>
              <a:off x="6360680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Shape 2086"/>
            <p:cNvSpPr/>
            <p:nvPr/>
          </p:nvSpPr>
          <p:spPr>
            <a:xfrm>
              <a:off x="6360680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Shape 2087"/>
            <p:cNvSpPr/>
            <p:nvPr/>
          </p:nvSpPr>
          <p:spPr>
            <a:xfrm>
              <a:off x="6360680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Shape 2088"/>
            <p:cNvSpPr/>
            <p:nvPr/>
          </p:nvSpPr>
          <p:spPr>
            <a:xfrm>
              <a:off x="6360680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Shape 2089"/>
            <p:cNvSpPr/>
            <p:nvPr/>
          </p:nvSpPr>
          <p:spPr>
            <a:xfrm>
              <a:off x="6360680" y="369991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Shape 2090"/>
            <p:cNvSpPr/>
            <p:nvPr/>
          </p:nvSpPr>
          <p:spPr>
            <a:xfrm>
              <a:off x="6360680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Shape 2091"/>
            <p:cNvSpPr/>
            <p:nvPr/>
          </p:nvSpPr>
          <p:spPr>
            <a:xfrm>
              <a:off x="6360680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Shape 2092"/>
            <p:cNvSpPr/>
            <p:nvPr/>
          </p:nvSpPr>
          <p:spPr>
            <a:xfrm>
              <a:off x="6360680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Shape 2093"/>
            <p:cNvSpPr/>
            <p:nvPr/>
          </p:nvSpPr>
          <p:spPr>
            <a:xfrm>
              <a:off x="6360680" y="475339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Shape 2094"/>
            <p:cNvSpPr/>
            <p:nvPr/>
          </p:nvSpPr>
          <p:spPr>
            <a:xfrm>
              <a:off x="6363948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Shape 2095"/>
            <p:cNvSpPr/>
            <p:nvPr/>
          </p:nvSpPr>
          <p:spPr>
            <a:xfrm>
              <a:off x="6363948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Shape 2096"/>
            <p:cNvSpPr/>
            <p:nvPr/>
          </p:nvSpPr>
          <p:spPr>
            <a:xfrm>
              <a:off x="6509378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Shape 2097"/>
            <p:cNvSpPr/>
            <p:nvPr/>
          </p:nvSpPr>
          <p:spPr>
            <a:xfrm>
              <a:off x="6509378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Shape 2098"/>
            <p:cNvSpPr/>
            <p:nvPr/>
          </p:nvSpPr>
          <p:spPr>
            <a:xfrm>
              <a:off x="6509378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Shape 2099"/>
            <p:cNvSpPr/>
            <p:nvPr/>
          </p:nvSpPr>
          <p:spPr>
            <a:xfrm>
              <a:off x="6509378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Shape 2100"/>
            <p:cNvSpPr/>
            <p:nvPr/>
          </p:nvSpPr>
          <p:spPr>
            <a:xfrm>
              <a:off x="6509378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Shape 2101"/>
            <p:cNvSpPr/>
            <p:nvPr/>
          </p:nvSpPr>
          <p:spPr>
            <a:xfrm>
              <a:off x="6509378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Shape 2102"/>
            <p:cNvSpPr/>
            <p:nvPr/>
          </p:nvSpPr>
          <p:spPr>
            <a:xfrm>
              <a:off x="6509378" y="460254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Shape 2103"/>
            <p:cNvSpPr/>
            <p:nvPr/>
          </p:nvSpPr>
          <p:spPr>
            <a:xfrm>
              <a:off x="6512646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Shape 2104"/>
            <p:cNvSpPr/>
            <p:nvPr/>
          </p:nvSpPr>
          <p:spPr>
            <a:xfrm>
              <a:off x="6659711" y="686641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Shape 2105"/>
            <p:cNvSpPr/>
            <p:nvPr/>
          </p:nvSpPr>
          <p:spPr>
            <a:xfrm>
              <a:off x="6659711" y="159295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Shape 2106"/>
            <p:cNvSpPr/>
            <p:nvPr/>
          </p:nvSpPr>
          <p:spPr>
            <a:xfrm>
              <a:off x="6659711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7" name="Shape 2107"/>
          <p:cNvGrpSpPr/>
          <p:nvPr/>
        </p:nvGrpSpPr>
        <p:grpSpPr>
          <a:xfrm rot="10800000">
            <a:off x="7681912" y="34925"/>
            <a:ext cx="1144587" cy="6781798"/>
            <a:chOff x="5605555" y="240578"/>
            <a:chExt cx="1178344" cy="5238849"/>
          </a:xfrm>
        </p:grpSpPr>
        <p:sp>
          <p:nvSpPr>
            <p:cNvPr id="2108" name="Shape 2108"/>
            <p:cNvSpPr/>
            <p:nvPr/>
          </p:nvSpPr>
          <p:spPr>
            <a:xfrm>
              <a:off x="56055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Shape 2109"/>
            <p:cNvSpPr/>
            <p:nvPr/>
          </p:nvSpPr>
          <p:spPr>
            <a:xfrm>
              <a:off x="5605555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Shape 2110"/>
            <p:cNvSpPr/>
            <p:nvPr/>
          </p:nvSpPr>
          <p:spPr>
            <a:xfrm>
              <a:off x="56055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Shape 2111"/>
            <p:cNvSpPr/>
            <p:nvPr/>
          </p:nvSpPr>
          <p:spPr>
            <a:xfrm>
              <a:off x="5605555" y="415377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Shape 2112"/>
            <p:cNvSpPr/>
            <p:nvPr/>
          </p:nvSpPr>
          <p:spPr>
            <a:xfrm>
              <a:off x="5755914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Shape 2113"/>
            <p:cNvSpPr/>
            <p:nvPr/>
          </p:nvSpPr>
          <p:spPr>
            <a:xfrm>
              <a:off x="57559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Shape 2114"/>
            <p:cNvSpPr/>
            <p:nvPr/>
          </p:nvSpPr>
          <p:spPr>
            <a:xfrm>
              <a:off x="57559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Shape 2115"/>
            <p:cNvSpPr/>
            <p:nvPr/>
          </p:nvSpPr>
          <p:spPr>
            <a:xfrm>
              <a:off x="57559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Shape 2116"/>
            <p:cNvSpPr/>
            <p:nvPr/>
          </p:nvSpPr>
          <p:spPr>
            <a:xfrm>
              <a:off x="57559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Shape 2117"/>
            <p:cNvSpPr/>
            <p:nvPr/>
          </p:nvSpPr>
          <p:spPr>
            <a:xfrm>
              <a:off x="57559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Shape 2118"/>
            <p:cNvSpPr/>
            <p:nvPr/>
          </p:nvSpPr>
          <p:spPr>
            <a:xfrm>
              <a:off x="57559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Shape 2119"/>
            <p:cNvSpPr/>
            <p:nvPr/>
          </p:nvSpPr>
          <p:spPr>
            <a:xfrm>
              <a:off x="5755914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Shape 2120"/>
            <p:cNvSpPr/>
            <p:nvPr/>
          </p:nvSpPr>
          <p:spPr>
            <a:xfrm>
              <a:off x="57559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Shape 2121"/>
            <p:cNvSpPr/>
            <p:nvPr/>
          </p:nvSpPr>
          <p:spPr>
            <a:xfrm>
              <a:off x="57559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Shape 2122"/>
            <p:cNvSpPr/>
            <p:nvPr/>
          </p:nvSpPr>
          <p:spPr>
            <a:xfrm>
              <a:off x="57559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Shape 2123"/>
            <p:cNvSpPr/>
            <p:nvPr/>
          </p:nvSpPr>
          <p:spPr>
            <a:xfrm>
              <a:off x="57559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Shape 2124"/>
            <p:cNvSpPr/>
            <p:nvPr/>
          </p:nvSpPr>
          <p:spPr>
            <a:xfrm>
              <a:off x="57559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Shape 2125"/>
            <p:cNvSpPr/>
            <p:nvPr/>
          </p:nvSpPr>
          <p:spPr>
            <a:xfrm>
              <a:off x="57559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Shape 2126"/>
            <p:cNvSpPr/>
            <p:nvPr/>
          </p:nvSpPr>
          <p:spPr>
            <a:xfrm>
              <a:off x="57559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Shape 2127"/>
            <p:cNvSpPr/>
            <p:nvPr/>
          </p:nvSpPr>
          <p:spPr>
            <a:xfrm>
              <a:off x="57591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Shape 2128"/>
            <p:cNvSpPr/>
            <p:nvPr/>
          </p:nvSpPr>
          <p:spPr>
            <a:xfrm>
              <a:off x="57591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Shape 2129"/>
            <p:cNvSpPr/>
            <p:nvPr/>
          </p:nvSpPr>
          <p:spPr>
            <a:xfrm>
              <a:off x="59095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Shape 2130"/>
            <p:cNvSpPr/>
            <p:nvPr/>
          </p:nvSpPr>
          <p:spPr>
            <a:xfrm>
              <a:off x="5909539" y="538574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Shape 2131"/>
            <p:cNvSpPr/>
            <p:nvPr/>
          </p:nvSpPr>
          <p:spPr>
            <a:xfrm>
              <a:off x="59095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Shape 2132"/>
            <p:cNvSpPr/>
            <p:nvPr/>
          </p:nvSpPr>
          <p:spPr>
            <a:xfrm>
              <a:off x="5909539" y="99354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Shape 2133"/>
            <p:cNvSpPr/>
            <p:nvPr/>
          </p:nvSpPr>
          <p:spPr>
            <a:xfrm>
              <a:off x="5909539" y="159566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Shape 2134"/>
            <p:cNvSpPr/>
            <p:nvPr/>
          </p:nvSpPr>
          <p:spPr>
            <a:xfrm>
              <a:off x="5909539" y="219778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Shape 2135"/>
            <p:cNvSpPr/>
            <p:nvPr/>
          </p:nvSpPr>
          <p:spPr>
            <a:xfrm>
              <a:off x="5909539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Shape 2136"/>
            <p:cNvSpPr/>
            <p:nvPr/>
          </p:nvSpPr>
          <p:spPr>
            <a:xfrm>
              <a:off x="59095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Shape 2137"/>
            <p:cNvSpPr/>
            <p:nvPr/>
          </p:nvSpPr>
          <p:spPr>
            <a:xfrm>
              <a:off x="5909539" y="340081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Shape 2138"/>
            <p:cNvSpPr/>
            <p:nvPr/>
          </p:nvSpPr>
          <p:spPr>
            <a:xfrm>
              <a:off x="59095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Shape 2139"/>
            <p:cNvSpPr/>
            <p:nvPr/>
          </p:nvSpPr>
          <p:spPr>
            <a:xfrm>
              <a:off x="5909539" y="460505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Shape 2140"/>
            <p:cNvSpPr/>
            <p:nvPr/>
          </p:nvSpPr>
          <p:spPr>
            <a:xfrm>
              <a:off x="5912807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Shape 2141"/>
            <p:cNvSpPr/>
            <p:nvPr/>
          </p:nvSpPr>
          <p:spPr>
            <a:xfrm>
              <a:off x="59128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Shape 2142"/>
            <p:cNvSpPr/>
            <p:nvPr/>
          </p:nvSpPr>
          <p:spPr>
            <a:xfrm>
              <a:off x="6059896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Shape 2143"/>
            <p:cNvSpPr/>
            <p:nvPr/>
          </p:nvSpPr>
          <p:spPr>
            <a:xfrm>
              <a:off x="6059896" y="39141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Shape 2144"/>
            <p:cNvSpPr/>
            <p:nvPr/>
          </p:nvSpPr>
          <p:spPr>
            <a:xfrm>
              <a:off x="6059896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Shape 2145"/>
            <p:cNvSpPr/>
            <p:nvPr/>
          </p:nvSpPr>
          <p:spPr>
            <a:xfrm>
              <a:off x="6059896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Shape 2146"/>
            <p:cNvSpPr/>
            <p:nvPr/>
          </p:nvSpPr>
          <p:spPr>
            <a:xfrm>
              <a:off x="60598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Shape 2147"/>
            <p:cNvSpPr/>
            <p:nvPr/>
          </p:nvSpPr>
          <p:spPr>
            <a:xfrm>
              <a:off x="6059896" y="20469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Shape 2148"/>
            <p:cNvSpPr/>
            <p:nvPr/>
          </p:nvSpPr>
          <p:spPr>
            <a:xfrm>
              <a:off x="6059896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Shape 2149"/>
            <p:cNvSpPr/>
            <p:nvPr/>
          </p:nvSpPr>
          <p:spPr>
            <a:xfrm>
              <a:off x="6059896" y="40029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Shape 2150"/>
            <p:cNvSpPr/>
            <p:nvPr/>
          </p:nvSpPr>
          <p:spPr>
            <a:xfrm>
              <a:off x="6210253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Shape 2151"/>
            <p:cNvSpPr/>
            <p:nvPr/>
          </p:nvSpPr>
          <p:spPr>
            <a:xfrm>
              <a:off x="6210253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Shape 2152"/>
            <p:cNvSpPr/>
            <p:nvPr/>
          </p:nvSpPr>
          <p:spPr>
            <a:xfrm>
              <a:off x="6210253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6210253" y="3251199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Shape 2154"/>
            <p:cNvSpPr/>
            <p:nvPr/>
          </p:nvSpPr>
          <p:spPr>
            <a:xfrm>
              <a:off x="6210253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Shape 2155"/>
            <p:cNvSpPr/>
            <p:nvPr/>
          </p:nvSpPr>
          <p:spPr>
            <a:xfrm>
              <a:off x="6360612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Shape 2156"/>
            <p:cNvSpPr/>
            <p:nvPr/>
          </p:nvSpPr>
          <p:spPr>
            <a:xfrm>
              <a:off x="63606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Shape 2157"/>
            <p:cNvSpPr/>
            <p:nvPr/>
          </p:nvSpPr>
          <p:spPr>
            <a:xfrm>
              <a:off x="6662960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8" name="Shape 2158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2159" name="Shape 2159"/>
          <p:cNvSpPr txBox="1">
            <a:spLocks noGrp="1"/>
          </p:cNvSpPr>
          <p:nvPr>
            <p:ph type="body" idx="1"/>
          </p:nvPr>
        </p:nvSpPr>
        <p:spPr>
          <a:xfrm>
            <a:off x="718300" y="2350200"/>
            <a:ext cx="3242400" cy="41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▪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0287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4859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943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400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2160" name="Shape 2160"/>
          <p:cNvSpPr txBox="1">
            <a:spLocks noGrp="1"/>
          </p:cNvSpPr>
          <p:nvPr>
            <p:ph type="body" idx="2"/>
          </p:nvPr>
        </p:nvSpPr>
        <p:spPr>
          <a:xfrm>
            <a:off x="4156071" y="2350200"/>
            <a:ext cx="3242400" cy="411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▪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571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0287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4859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943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4003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8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2161" name="Shape 2161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0B87A1"/>
        </a:solidFill>
        <a:effectLst/>
      </p:bgPr>
    </p:bg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Shape 2163"/>
          <p:cNvSpPr txBox="1"/>
          <p:nvPr/>
        </p:nvSpPr>
        <p:spPr>
          <a:xfrm>
            <a:off x="660400" y="552450"/>
            <a:ext cx="752474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25000"/>
              <a:buFont typeface="Dosis"/>
              <a:buNone/>
            </a:pPr>
            <a:r>
              <a:rPr lang="en-US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2164" name="Shape 2164"/>
          <p:cNvGrpSpPr/>
          <p:nvPr/>
        </p:nvGrpSpPr>
        <p:grpSpPr>
          <a:xfrm rot="10800000">
            <a:off x="8702675" y="31750"/>
            <a:ext cx="412749" cy="6784973"/>
            <a:chOff x="836200" y="240578"/>
            <a:chExt cx="425774" cy="5241301"/>
          </a:xfrm>
        </p:grpSpPr>
        <p:sp>
          <p:nvSpPr>
            <p:cNvPr id="2165" name="Shape 2165"/>
            <p:cNvSpPr/>
            <p:nvPr/>
          </p:nvSpPr>
          <p:spPr>
            <a:xfrm>
              <a:off x="836200" y="24057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Shape 2166"/>
            <p:cNvSpPr/>
            <p:nvPr/>
          </p:nvSpPr>
          <p:spPr>
            <a:xfrm>
              <a:off x="836200" y="39141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Shape 2167"/>
            <p:cNvSpPr/>
            <p:nvPr/>
          </p:nvSpPr>
          <p:spPr>
            <a:xfrm>
              <a:off x="836200" y="541025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Shape 2168"/>
            <p:cNvSpPr/>
            <p:nvPr/>
          </p:nvSpPr>
          <p:spPr>
            <a:xfrm>
              <a:off x="836200" y="69431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Shape 2169"/>
            <p:cNvSpPr/>
            <p:nvPr/>
          </p:nvSpPr>
          <p:spPr>
            <a:xfrm>
              <a:off x="836200" y="84515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Shape 2170"/>
            <p:cNvSpPr/>
            <p:nvPr/>
          </p:nvSpPr>
          <p:spPr>
            <a:xfrm>
              <a:off x="836200" y="99599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Shape 2171"/>
            <p:cNvSpPr/>
            <p:nvPr/>
          </p:nvSpPr>
          <p:spPr>
            <a:xfrm>
              <a:off x="836200" y="114560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Shape 2172"/>
            <p:cNvSpPr/>
            <p:nvPr/>
          </p:nvSpPr>
          <p:spPr>
            <a:xfrm>
              <a:off x="836200" y="129644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Shape 2173"/>
            <p:cNvSpPr/>
            <p:nvPr/>
          </p:nvSpPr>
          <p:spPr>
            <a:xfrm>
              <a:off x="836200" y="144727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Shape 2174"/>
            <p:cNvSpPr/>
            <p:nvPr/>
          </p:nvSpPr>
          <p:spPr>
            <a:xfrm>
              <a:off x="836200" y="159811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Shape 2175"/>
            <p:cNvSpPr/>
            <p:nvPr/>
          </p:nvSpPr>
          <p:spPr>
            <a:xfrm>
              <a:off x="836200" y="174772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Shape 2176"/>
            <p:cNvSpPr/>
            <p:nvPr/>
          </p:nvSpPr>
          <p:spPr>
            <a:xfrm>
              <a:off x="836200" y="189856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Shape 2177"/>
            <p:cNvSpPr/>
            <p:nvPr/>
          </p:nvSpPr>
          <p:spPr>
            <a:xfrm>
              <a:off x="836200" y="204940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Shape 2178"/>
            <p:cNvSpPr/>
            <p:nvPr/>
          </p:nvSpPr>
          <p:spPr>
            <a:xfrm>
              <a:off x="836200" y="220024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Shape 2179"/>
            <p:cNvSpPr/>
            <p:nvPr/>
          </p:nvSpPr>
          <p:spPr>
            <a:xfrm>
              <a:off x="836200" y="23498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Shape 2180"/>
            <p:cNvSpPr/>
            <p:nvPr/>
          </p:nvSpPr>
          <p:spPr>
            <a:xfrm>
              <a:off x="836200" y="250069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Shape 2181"/>
            <p:cNvSpPr/>
            <p:nvPr/>
          </p:nvSpPr>
          <p:spPr>
            <a:xfrm>
              <a:off x="836200" y="265152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Shape 2182"/>
            <p:cNvSpPr/>
            <p:nvPr/>
          </p:nvSpPr>
          <p:spPr>
            <a:xfrm>
              <a:off x="836200" y="279868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Shape 2183"/>
            <p:cNvSpPr/>
            <p:nvPr/>
          </p:nvSpPr>
          <p:spPr>
            <a:xfrm>
              <a:off x="836200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Shape 2184"/>
            <p:cNvSpPr/>
            <p:nvPr/>
          </p:nvSpPr>
          <p:spPr>
            <a:xfrm>
              <a:off x="836200" y="310281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Shape 2185"/>
            <p:cNvSpPr/>
            <p:nvPr/>
          </p:nvSpPr>
          <p:spPr>
            <a:xfrm>
              <a:off x="836200" y="32536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Shape 2186"/>
            <p:cNvSpPr/>
            <p:nvPr/>
          </p:nvSpPr>
          <p:spPr>
            <a:xfrm>
              <a:off x="836200" y="34032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Shape 2187"/>
            <p:cNvSpPr/>
            <p:nvPr/>
          </p:nvSpPr>
          <p:spPr>
            <a:xfrm>
              <a:off x="836200" y="35541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Shape 2188"/>
            <p:cNvSpPr/>
            <p:nvPr/>
          </p:nvSpPr>
          <p:spPr>
            <a:xfrm>
              <a:off x="836200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Shape 2189"/>
            <p:cNvSpPr/>
            <p:nvPr/>
          </p:nvSpPr>
          <p:spPr>
            <a:xfrm>
              <a:off x="836200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Shape 2190"/>
            <p:cNvSpPr/>
            <p:nvPr/>
          </p:nvSpPr>
          <p:spPr>
            <a:xfrm>
              <a:off x="836200" y="40053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Shape 2191"/>
            <p:cNvSpPr/>
            <p:nvPr/>
          </p:nvSpPr>
          <p:spPr>
            <a:xfrm>
              <a:off x="836200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Shape 2192"/>
            <p:cNvSpPr/>
            <p:nvPr/>
          </p:nvSpPr>
          <p:spPr>
            <a:xfrm>
              <a:off x="836200" y="43070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Shape 2193"/>
            <p:cNvSpPr/>
            <p:nvPr/>
          </p:nvSpPr>
          <p:spPr>
            <a:xfrm>
              <a:off x="836200" y="44579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Shape 2194"/>
            <p:cNvSpPr/>
            <p:nvPr/>
          </p:nvSpPr>
          <p:spPr>
            <a:xfrm>
              <a:off x="836200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Shape 2195"/>
            <p:cNvSpPr/>
            <p:nvPr/>
          </p:nvSpPr>
          <p:spPr>
            <a:xfrm>
              <a:off x="839475" y="47583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Shape 2196"/>
            <p:cNvSpPr/>
            <p:nvPr/>
          </p:nvSpPr>
          <p:spPr>
            <a:xfrm>
              <a:off x="839475" y="49091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Shape 2197"/>
            <p:cNvSpPr/>
            <p:nvPr/>
          </p:nvSpPr>
          <p:spPr>
            <a:xfrm>
              <a:off x="839475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Shape 2198"/>
            <p:cNvSpPr/>
            <p:nvPr/>
          </p:nvSpPr>
          <p:spPr>
            <a:xfrm>
              <a:off x="839475" y="520963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Shape 2199"/>
            <p:cNvSpPr/>
            <p:nvPr/>
          </p:nvSpPr>
          <p:spPr>
            <a:xfrm>
              <a:off x="839475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Shape 2200"/>
            <p:cNvSpPr/>
            <p:nvPr/>
          </p:nvSpPr>
          <p:spPr>
            <a:xfrm>
              <a:off x="986858" y="391414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Shape 2201"/>
            <p:cNvSpPr/>
            <p:nvPr/>
          </p:nvSpPr>
          <p:spPr>
            <a:xfrm>
              <a:off x="986858" y="538574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Shape 2202"/>
            <p:cNvSpPr/>
            <p:nvPr/>
          </p:nvSpPr>
          <p:spPr>
            <a:xfrm>
              <a:off x="986858" y="8427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Shape 2203"/>
            <p:cNvSpPr/>
            <p:nvPr/>
          </p:nvSpPr>
          <p:spPr>
            <a:xfrm>
              <a:off x="986858" y="11431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Shape 2204"/>
            <p:cNvSpPr/>
            <p:nvPr/>
          </p:nvSpPr>
          <p:spPr>
            <a:xfrm>
              <a:off x="986858" y="12939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Shape 2205"/>
            <p:cNvSpPr/>
            <p:nvPr/>
          </p:nvSpPr>
          <p:spPr>
            <a:xfrm>
              <a:off x="986858" y="17452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Shape 2206"/>
            <p:cNvSpPr/>
            <p:nvPr/>
          </p:nvSpPr>
          <p:spPr>
            <a:xfrm>
              <a:off x="986858" y="189611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Shape 2207"/>
            <p:cNvSpPr/>
            <p:nvPr/>
          </p:nvSpPr>
          <p:spPr>
            <a:xfrm>
              <a:off x="986858" y="219778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Shape 2208"/>
            <p:cNvSpPr/>
            <p:nvPr/>
          </p:nvSpPr>
          <p:spPr>
            <a:xfrm>
              <a:off x="986858" y="234740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Shape 2209"/>
            <p:cNvSpPr/>
            <p:nvPr/>
          </p:nvSpPr>
          <p:spPr>
            <a:xfrm>
              <a:off x="986858" y="249823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Shape 2210"/>
            <p:cNvSpPr/>
            <p:nvPr/>
          </p:nvSpPr>
          <p:spPr>
            <a:xfrm>
              <a:off x="986858" y="2796233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Shape 2211"/>
            <p:cNvSpPr/>
            <p:nvPr/>
          </p:nvSpPr>
          <p:spPr>
            <a:xfrm>
              <a:off x="986858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Shape 2212"/>
            <p:cNvSpPr/>
            <p:nvPr/>
          </p:nvSpPr>
          <p:spPr>
            <a:xfrm>
              <a:off x="986858" y="310281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Shape 2213"/>
            <p:cNvSpPr/>
            <p:nvPr/>
          </p:nvSpPr>
          <p:spPr>
            <a:xfrm>
              <a:off x="986858" y="35541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Shape 2214"/>
            <p:cNvSpPr/>
            <p:nvPr/>
          </p:nvSpPr>
          <p:spPr>
            <a:xfrm>
              <a:off x="986858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Shape 2215"/>
            <p:cNvSpPr/>
            <p:nvPr/>
          </p:nvSpPr>
          <p:spPr>
            <a:xfrm>
              <a:off x="986858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Shape 2216"/>
            <p:cNvSpPr/>
            <p:nvPr/>
          </p:nvSpPr>
          <p:spPr>
            <a:xfrm>
              <a:off x="986858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Shape 2217"/>
            <p:cNvSpPr/>
            <p:nvPr/>
          </p:nvSpPr>
          <p:spPr>
            <a:xfrm>
              <a:off x="986858" y="43070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Shape 2218"/>
            <p:cNvSpPr/>
            <p:nvPr/>
          </p:nvSpPr>
          <p:spPr>
            <a:xfrm>
              <a:off x="986858" y="445790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Shape 2219"/>
            <p:cNvSpPr/>
            <p:nvPr/>
          </p:nvSpPr>
          <p:spPr>
            <a:xfrm>
              <a:off x="986858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Shape 2220"/>
            <p:cNvSpPr/>
            <p:nvPr/>
          </p:nvSpPr>
          <p:spPr>
            <a:xfrm>
              <a:off x="990133" y="49091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Shape 2221"/>
            <p:cNvSpPr/>
            <p:nvPr/>
          </p:nvSpPr>
          <p:spPr>
            <a:xfrm>
              <a:off x="990133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Shape 2222"/>
            <p:cNvSpPr/>
            <p:nvPr/>
          </p:nvSpPr>
          <p:spPr>
            <a:xfrm>
              <a:off x="990133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Shape 2223"/>
            <p:cNvSpPr/>
            <p:nvPr/>
          </p:nvSpPr>
          <p:spPr>
            <a:xfrm>
              <a:off x="1137517" y="24057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Shape 2224"/>
            <p:cNvSpPr/>
            <p:nvPr/>
          </p:nvSpPr>
          <p:spPr>
            <a:xfrm>
              <a:off x="1137517" y="538574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Shape 2225"/>
            <p:cNvSpPr/>
            <p:nvPr/>
          </p:nvSpPr>
          <p:spPr>
            <a:xfrm>
              <a:off x="1137517" y="99354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Shape 2226"/>
            <p:cNvSpPr/>
            <p:nvPr/>
          </p:nvSpPr>
          <p:spPr>
            <a:xfrm>
              <a:off x="1137517" y="11431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Shape 2227"/>
            <p:cNvSpPr/>
            <p:nvPr/>
          </p:nvSpPr>
          <p:spPr>
            <a:xfrm>
              <a:off x="1137517" y="14448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Shape 2228"/>
            <p:cNvSpPr/>
            <p:nvPr/>
          </p:nvSpPr>
          <p:spPr>
            <a:xfrm>
              <a:off x="1137517" y="159566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Shape 2229"/>
            <p:cNvSpPr/>
            <p:nvPr/>
          </p:nvSpPr>
          <p:spPr>
            <a:xfrm>
              <a:off x="1137517" y="2197788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Shape 2230"/>
            <p:cNvSpPr/>
            <p:nvPr/>
          </p:nvSpPr>
          <p:spPr>
            <a:xfrm>
              <a:off x="1137517" y="234740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Shape 2231"/>
            <p:cNvSpPr/>
            <p:nvPr/>
          </p:nvSpPr>
          <p:spPr>
            <a:xfrm>
              <a:off x="1137517" y="249823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Shape 2232"/>
            <p:cNvSpPr/>
            <p:nvPr/>
          </p:nvSpPr>
          <p:spPr>
            <a:xfrm>
              <a:off x="1137517" y="26490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Shape 2233"/>
            <p:cNvSpPr/>
            <p:nvPr/>
          </p:nvSpPr>
          <p:spPr>
            <a:xfrm>
              <a:off x="1137517" y="295197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Shape 2234"/>
            <p:cNvSpPr/>
            <p:nvPr/>
          </p:nvSpPr>
          <p:spPr>
            <a:xfrm>
              <a:off x="1137517" y="3253651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Shape 2235"/>
            <p:cNvSpPr/>
            <p:nvPr/>
          </p:nvSpPr>
          <p:spPr>
            <a:xfrm>
              <a:off x="1137517" y="340326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Shape 2236"/>
            <p:cNvSpPr/>
            <p:nvPr/>
          </p:nvSpPr>
          <p:spPr>
            <a:xfrm>
              <a:off x="1137517" y="3704939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Shape 2237"/>
            <p:cNvSpPr/>
            <p:nvPr/>
          </p:nvSpPr>
          <p:spPr>
            <a:xfrm>
              <a:off x="1137517" y="3855776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Shape 2238"/>
            <p:cNvSpPr/>
            <p:nvPr/>
          </p:nvSpPr>
          <p:spPr>
            <a:xfrm>
              <a:off x="1137517" y="400538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Shape 2239"/>
            <p:cNvSpPr/>
            <p:nvPr/>
          </p:nvSpPr>
          <p:spPr>
            <a:xfrm>
              <a:off x="1137517" y="4156225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Shape 2240"/>
            <p:cNvSpPr/>
            <p:nvPr/>
          </p:nvSpPr>
          <p:spPr>
            <a:xfrm>
              <a:off x="1137517" y="4607512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Shape 2241"/>
            <p:cNvSpPr/>
            <p:nvPr/>
          </p:nvSpPr>
          <p:spPr>
            <a:xfrm>
              <a:off x="1140792" y="4758350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Shape 2242"/>
            <p:cNvSpPr/>
            <p:nvPr/>
          </p:nvSpPr>
          <p:spPr>
            <a:xfrm>
              <a:off x="1140792" y="5056346"/>
              <a:ext cx="12118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Shape 2243"/>
            <p:cNvSpPr/>
            <p:nvPr/>
          </p:nvSpPr>
          <p:spPr>
            <a:xfrm>
              <a:off x="1140792" y="5209637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Shape 2244"/>
            <p:cNvSpPr/>
            <p:nvPr/>
          </p:nvSpPr>
          <p:spPr>
            <a:xfrm>
              <a:off x="1140792" y="5360473"/>
              <a:ext cx="12118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Shape 2245"/>
          <p:cNvGrpSpPr/>
          <p:nvPr/>
        </p:nvGrpSpPr>
        <p:grpSpPr>
          <a:xfrm rot="10800000">
            <a:off x="6662738" y="34925"/>
            <a:ext cx="2309810" cy="6781798"/>
            <a:chOff x="983429" y="240578"/>
            <a:chExt cx="2379148" cy="5238849"/>
          </a:xfrm>
        </p:grpSpPr>
        <p:sp>
          <p:nvSpPr>
            <p:cNvPr id="2246" name="Shape 2246"/>
            <p:cNvSpPr/>
            <p:nvPr/>
          </p:nvSpPr>
          <p:spPr>
            <a:xfrm>
              <a:off x="983429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Shape 2247"/>
            <p:cNvSpPr/>
            <p:nvPr/>
          </p:nvSpPr>
          <p:spPr>
            <a:xfrm>
              <a:off x="983429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Shape 2248"/>
            <p:cNvSpPr/>
            <p:nvPr/>
          </p:nvSpPr>
          <p:spPr>
            <a:xfrm>
              <a:off x="983429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Shape 2249"/>
            <p:cNvSpPr/>
            <p:nvPr/>
          </p:nvSpPr>
          <p:spPr>
            <a:xfrm>
              <a:off x="983429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Shape 2250"/>
            <p:cNvSpPr/>
            <p:nvPr/>
          </p:nvSpPr>
          <p:spPr>
            <a:xfrm>
              <a:off x="983429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Shape 2251"/>
            <p:cNvSpPr/>
            <p:nvPr/>
          </p:nvSpPr>
          <p:spPr>
            <a:xfrm>
              <a:off x="983429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Shape 2252"/>
            <p:cNvSpPr/>
            <p:nvPr/>
          </p:nvSpPr>
          <p:spPr>
            <a:xfrm>
              <a:off x="983429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Shape 2253"/>
            <p:cNvSpPr/>
            <p:nvPr/>
          </p:nvSpPr>
          <p:spPr>
            <a:xfrm>
              <a:off x="983429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Shape 2254"/>
            <p:cNvSpPr/>
            <p:nvPr/>
          </p:nvSpPr>
          <p:spPr>
            <a:xfrm>
              <a:off x="983429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Shape 2255"/>
            <p:cNvSpPr/>
            <p:nvPr/>
          </p:nvSpPr>
          <p:spPr>
            <a:xfrm>
              <a:off x="983429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Shape 2256"/>
            <p:cNvSpPr/>
            <p:nvPr/>
          </p:nvSpPr>
          <p:spPr>
            <a:xfrm>
              <a:off x="986700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Shape 2257"/>
            <p:cNvSpPr/>
            <p:nvPr/>
          </p:nvSpPr>
          <p:spPr>
            <a:xfrm>
              <a:off x="986700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Shape 2258"/>
            <p:cNvSpPr/>
            <p:nvPr/>
          </p:nvSpPr>
          <p:spPr>
            <a:xfrm>
              <a:off x="1133863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Shape 2259"/>
            <p:cNvSpPr/>
            <p:nvPr/>
          </p:nvSpPr>
          <p:spPr>
            <a:xfrm>
              <a:off x="1133863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Shape 2260"/>
            <p:cNvSpPr/>
            <p:nvPr/>
          </p:nvSpPr>
          <p:spPr>
            <a:xfrm>
              <a:off x="1133863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Shape 2261"/>
            <p:cNvSpPr/>
            <p:nvPr/>
          </p:nvSpPr>
          <p:spPr>
            <a:xfrm>
              <a:off x="1133863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Shape 2262"/>
            <p:cNvSpPr/>
            <p:nvPr/>
          </p:nvSpPr>
          <p:spPr>
            <a:xfrm>
              <a:off x="1133863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Shape 2263"/>
            <p:cNvSpPr/>
            <p:nvPr/>
          </p:nvSpPr>
          <p:spPr>
            <a:xfrm>
              <a:off x="1133863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Shape 2264"/>
            <p:cNvSpPr/>
            <p:nvPr/>
          </p:nvSpPr>
          <p:spPr>
            <a:xfrm>
              <a:off x="1133863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Shape 2265"/>
            <p:cNvSpPr/>
            <p:nvPr/>
          </p:nvSpPr>
          <p:spPr>
            <a:xfrm>
              <a:off x="1133863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Shape 2266"/>
            <p:cNvSpPr/>
            <p:nvPr/>
          </p:nvSpPr>
          <p:spPr>
            <a:xfrm>
              <a:off x="1133863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Shape 2267"/>
            <p:cNvSpPr/>
            <p:nvPr/>
          </p:nvSpPr>
          <p:spPr>
            <a:xfrm>
              <a:off x="1133863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Shape 2268"/>
            <p:cNvSpPr/>
            <p:nvPr/>
          </p:nvSpPr>
          <p:spPr>
            <a:xfrm>
              <a:off x="1133863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Shape 2269"/>
            <p:cNvSpPr/>
            <p:nvPr/>
          </p:nvSpPr>
          <p:spPr>
            <a:xfrm>
              <a:off x="1133863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Shape 2270"/>
            <p:cNvSpPr/>
            <p:nvPr/>
          </p:nvSpPr>
          <p:spPr>
            <a:xfrm>
              <a:off x="113713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Shape 2271"/>
            <p:cNvSpPr/>
            <p:nvPr/>
          </p:nvSpPr>
          <p:spPr>
            <a:xfrm>
              <a:off x="1284298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Shape 2272"/>
            <p:cNvSpPr/>
            <p:nvPr/>
          </p:nvSpPr>
          <p:spPr>
            <a:xfrm>
              <a:off x="1284298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Shape 2273"/>
            <p:cNvSpPr/>
            <p:nvPr/>
          </p:nvSpPr>
          <p:spPr>
            <a:xfrm>
              <a:off x="1284298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Shape 2274"/>
            <p:cNvSpPr/>
            <p:nvPr/>
          </p:nvSpPr>
          <p:spPr>
            <a:xfrm>
              <a:off x="1284298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Shape 2275"/>
            <p:cNvSpPr/>
            <p:nvPr/>
          </p:nvSpPr>
          <p:spPr>
            <a:xfrm>
              <a:off x="1284298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Shape 2276"/>
            <p:cNvSpPr/>
            <p:nvPr/>
          </p:nvSpPr>
          <p:spPr>
            <a:xfrm>
              <a:off x="1284298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Shape 2277"/>
            <p:cNvSpPr/>
            <p:nvPr/>
          </p:nvSpPr>
          <p:spPr>
            <a:xfrm>
              <a:off x="1284298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Shape 2278"/>
            <p:cNvSpPr/>
            <p:nvPr/>
          </p:nvSpPr>
          <p:spPr>
            <a:xfrm>
              <a:off x="1284298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Shape 2279"/>
            <p:cNvSpPr/>
            <p:nvPr/>
          </p:nvSpPr>
          <p:spPr>
            <a:xfrm>
              <a:off x="1284298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Shape 2280"/>
            <p:cNvSpPr/>
            <p:nvPr/>
          </p:nvSpPr>
          <p:spPr>
            <a:xfrm>
              <a:off x="1284298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Shape 2281"/>
            <p:cNvSpPr/>
            <p:nvPr/>
          </p:nvSpPr>
          <p:spPr>
            <a:xfrm>
              <a:off x="1284298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Shape 2282"/>
            <p:cNvSpPr/>
            <p:nvPr/>
          </p:nvSpPr>
          <p:spPr>
            <a:xfrm>
              <a:off x="1284298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Shape 2283"/>
            <p:cNvSpPr/>
            <p:nvPr/>
          </p:nvSpPr>
          <p:spPr>
            <a:xfrm>
              <a:off x="1284298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Shape 2284"/>
            <p:cNvSpPr/>
            <p:nvPr/>
          </p:nvSpPr>
          <p:spPr>
            <a:xfrm>
              <a:off x="1284298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Shape 2285"/>
            <p:cNvSpPr/>
            <p:nvPr/>
          </p:nvSpPr>
          <p:spPr>
            <a:xfrm>
              <a:off x="1284298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Shape 2286"/>
            <p:cNvSpPr/>
            <p:nvPr/>
          </p:nvSpPr>
          <p:spPr>
            <a:xfrm>
              <a:off x="1284298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Shape 2287"/>
            <p:cNvSpPr/>
            <p:nvPr/>
          </p:nvSpPr>
          <p:spPr>
            <a:xfrm>
              <a:off x="1284298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Shape 2288"/>
            <p:cNvSpPr/>
            <p:nvPr/>
          </p:nvSpPr>
          <p:spPr>
            <a:xfrm>
              <a:off x="1284298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Shape 2289"/>
            <p:cNvSpPr/>
            <p:nvPr/>
          </p:nvSpPr>
          <p:spPr>
            <a:xfrm>
              <a:off x="1287569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Shape 2290"/>
            <p:cNvSpPr/>
            <p:nvPr/>
          </p:nvSpPr>
          <p:spPr>
            <a:xfrm>
              <a:off x="1287569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Shape 2291"/>
            <p:cNvSpPr/>
            <p:nvPr/>
          </p:nvSpPr>
          <p:spPr>
            <a:xfrm>
              <a:off x="1434732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Shape 2292"/>
            <p:cNvSpPr/>
            <p:nvPr/>
          </p:nvSpPr>
          <p:spPr>
            <a:xfrm>
              <a:off x="1434732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Shape 2293"/>
            <p:cNvSpPr/>
            <p:nvPr/>
          </p:nvSpPr>
          <p:spPr>
            <a:xfrm>
              <a:off x="1434732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Shape 2294"/>
            <p:cNvSpPr/>
            <p:nvPr/>
          </p:nvSpPr>
          <p:spPr>
            <a:xfrm>
              <a:off x="1434732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Shape 2295"/>
            <p:cNvSpPr/>
            <p:nvPr/>
          </p:nvSpPr>
          <p:spPr>
            <a:xfrm>
              <a:off x="1434732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Shape 2296"/>
            <p:cNvSpPr/>
            <p:nvPr/>
          </p:nvSpPr>
          <p:spPr>
            <a:xfrm>
              <a:off x="1434732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Shape 2297"/>
            <p:cNvSpPr/>
            <p:nvPr/>
          </p:nvSpPr>
          <p:spPr>
            <a:xfrm>
              <a:off x="1434732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Shape 2298"/>
            <p:cNvSpPr/>
            <p:nvPr/>
          </p:nvSpPr>
          <p:spPr>
            <a:xfrm>
              <a:off x="1434732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Shape 2299"/>
            <p:cNvSpPr/>
            <p:nvPr/>
          </p:nvSpPr>
          <p:spPr>
            <a:xfrm>
              <a:off x="1434732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Shape 2300"/>
            <p:cNvSpPr/>
            <p:nvPr/>
          </p:nvSpPr>
          <p:spPr>
            <a:xfrm>
              <a:off x="1434732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Shape 2301"/>
            <p:cNvSpPr/>
            <p:nvPr/>
          </p:nvSpPr>
          <p:spPr>
            <a:xfrm>
              <a:off x="1434732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Shape 2302"/>
            <p:cNvSpPr/>
            <p:nvPr/>
          </p:nvSpPr>
          <p:spPr>
            <a:xfrm>
              <a:off x="1434732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Shape 2303"/>
            <p:cNvSpPr/>
            <p:nvPr/>
          </p:nvSpPr>
          <p:spPr>
            <a:xfrm>
              <a:off x="1434732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Shape 2304"/>
            <p:cNvSpPr/>
            <p:nvPr/>
          </p:nvSpPr>
          <p:spPr>
            <a:xfrm>
              <a:off x="1434732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Shape 2305"/>
            <p:cNvSpPr/>
            <p:nvPr/>
          </p:nvSpPr>
          <p:spPr>
            <a:xfrm>
              <a:off x="1434732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Shape 2306"/>
            <p:cNvSpPr/>
            <p:nvPr/>
          </p:nvSpPr>
          <p:spPr>
            <a:xfrm>
              <a:off x="1434732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Shape 2307"/>
            <p:cNvSpPr/>
            <p:nvPr/>
          </p:nvSpPr>
          <p:spPr>
            <a:xfrm>
              <a:off x="1434732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Shape 2308"/>
            <p:cNvSpPr/>
            <p:nvPr/>
          </p:nvSpPr>
          <p:spPr>
            <a:xfrm>
              <a:off x="1434732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Shape 2309"/>
            <p:cNvSpPr/>
            <p:nvPr/>
          </p:nvSpPr>
          <p:spPr>
            <a:xfrm>
              <a:off x="1434732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Shape 2310"/>
            <p:cNvSpPr/>
            <p:nvPr/>
          </p:nvSpPr>
          <p:spPr>
            <a:xfrm>
              <a:off x="1434732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Shape 2311"/>
            <p:cNvSpPr/>
            <p:nvPr/>
          </p:nvSpPr>
          <p:spPr>
            <a:xfrm>
              <a:off x="1434732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Shape 2312"/>
            <p:cNvSpPr/>
            <p:nvPr/>
          </p:nvSpPr>
          <p:spPr>
            <a:xfrm>
              <a:off x="1434732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Shape 2313"/>
            <p:cNvSpPr/>
            <p:nvPr/>
          </p:nvSpPr>
          <p:spPr>
            <a:xfrm>
              <a:off x="1434732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Shape 2314"/>
            <p:cNvSpPr/>
            <p:nvPr/>
          </p:nvSpPr>
          <p:spPr>
            <a:xfrm>
              <a:off x="1434732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Shape 2315"/>
            <p:cNvSpPr/>
            <p:nvPr/>
          </p:nvSpPr>
          <p:spPr>
            <a:xfrm>
              <a:off x="1434732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Shape 2316"/>
            <p:cNvSpPr/>
            <p:nvPr/>
          </p:nvSpPr>
          <p:spPr>
            <a:xfrm>
              <a:off x="1434732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Shape 2317"/>
            <p:cNvSpPr/>
            <p:nvPr/>
          </p:nvSpPr>
          <p:spPr>
            <a:xfrm>
              <a:off x="1438003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Shape 2318"/>
            <p:cNvSpPr/>
            <p:nvPr/>
          </p:nvSpPr>
          <p:spPr>
            <a:xfrm>
              <a:off x="143800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Shape 2319"/>
            <p:cNvSpPr/>
            <p:nvPr/>
          </p:nvSpPr>
          <p:spPr>
            <a:xfrm>
              <a:off x="1438003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Shape 2320"/>
            <p:cNvSpPr/>
            <p:nvPr/>
          </p:nvSpPr>
          <p:spPr>
            <a:xfrm>
              <a:off x="1438003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Shape 2321"/>
            <p:cNvSpPr/>
            <p:nvPr/>
          </p:nvSpPr>
          <p:spPr>
            <a:xfrm>
              <a:off x="1438003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Shape 2322"/>
            <p:cNvSpPr/>
            <p:nvPr/>
          </p:nvSpPr>
          <p:spPr>
            <a:xfrm>
              <a:off x="1585166" y="24057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Shape 2323"/>
            <p:cNvSpPr/>
            <p:nvPr/>
          </p:nvSpPr>
          <p:spPr>
            <a:xfrm>
              <a:off x="1585166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Shape 2324"/>
            <p:cNvSpPr/>
            <p:nvPr/>
          </p:nvSpPr>
          <p:spPr>
            <a:xfrm>
              <a:off x="1585166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Shape 2325"/>
            <p:cNvSpPr/>
            <p:nvPr/>
          </p:nvSpPr>
          <p:spPr>
            <a:xfrm>
              <a:off x="1585166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Shape 2326"/>
            <p:cNvSpPr/>
            <p:nvPr/>
          </p:nvSpPr>
          <p:spPr>
            <a:xfrm>
              <a:off x="1585166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Shape 2327"/>
            <p:cNvSpPr/>
            <p:nvPr/>
          </p:nvSpPr>
          <p:spPr>
            <a:xfrm>
              <a:off x="1585166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Shape 2328"/>
            <p:cNvSpPr/>
            <p:nvPr/>
          </p:nvSpPr>
          <p:spPr>
            <a:xfrm>
              <a:off x="1585166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Shape 2329"/>
            <p:cNvSpPr/>
            <p:nvPr/>
          </p:nvSpPr>
          <p:spPr>
            <a:xfrm>
              <a:off x="1585166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Shape 2330"/>
            <p:cNvSpPr/>
            <p:nvPr/>
          </p:nvSpPr>
          <p:spPr>
            <a:xfrm>
              <a:off x="1585166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Shape 2331"/>
            <p:cNvSpPr/>
            <p:nvPr/>
          </p:nvSpPr>
          <p:spPr>
            <a:xfrm>
              <a:off x="1585166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Shape 2332"/>
            <p:cNvSpPr/>
            <p:nvPr/>
          </p:nvSpPr>
          <p:spPr>
            <a:xfrm>
              <a:off x="1585166" y="34008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Shape 2333"/>
            <p:cNvSpPr/>
            <p:nvPr/>
          </p:nvSpPr>
          <p:spPr>
            <a:xfrm>
              <a:off x="1585166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Shape 2334"/>
            <p:cNvSpPr/>
            <p:nvPr/>
          </p:nvSpPr>
          <p:spPr>
            <a:xfrm>
              <a:off x="1585166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Shape 2335"/>
            <p:cNvSpPr/>
            <p:nvPr/>
          </p:nvSpPr>
          <p:spPr>
            <a:xfrm>
              <a:off x="1585166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Shape 2336"/>
            <p:cNvSpPr/>
            <p:nvPr/>
          </p:nvSpPr>
          <p:spPr>
            <a:xfrm>
              <a:off x="1585166" y="430461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Shape 2337"/>
            <p:cNvSpPr/>
            <p:nvPr/>
          </p:nvSpPr>
          <p:spPr>
            <a:xfrm>
              <a:off x="1585166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Shape 2338"/>
            <p:cNvSpPr/>
            <p:nvPr/>
          </p:nvSpPr>
          <p:spPr>
            <a:xfrm>
              <a:off x="1585166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Shape 2339"/>
            <p:cNvSpPr/>
            <p:nvPr/>
          </p:nvSpPr>
          <p:spPr>
            <a:xfrm>
              <a:off x="1588437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Shape 2340"/>
            <p:cNvSpPr/>
            <p:nvPr/>
          </p:nvSpPr>
          <p:spPr>
            <a:xfrm>
              <a:off x="1588437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Shape 2341"/>
            <p:cNvSpPr/>
            <p:nvPr/>
          </p:nvSpPr>
          <p:spPr>
            <a:xfrm>
              <a:off x="1738871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Shape 2342"/>
            <p:cNvSpPr/>
            <p:nvPr/>
          </p:nvSpPr>
          <p:spPr>
            <a:xfrm>
              <a:off x="1738871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Shape 2343"/>
            <p:cNvSpPr/>
            <p:nvPr/>
          </p:nvSpPr>
          <p:spPr>
            <a:xfrm>
              <a:off x="1738871" y="11431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Shape 2344"/>
            <p:cNvSpPr/>
            <p:nvPr/>
          </p:nvSpPr>
          <p:spPr>
            <a:xfrm>
              <a:off x="1738871" y="144482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Shape 2345"/>
            <p:cNvSpPr/>
            <p:nvPr/>
          </p:nvSpPr>
          <p:spPr>
            <a:xfrm>
              <a:off x="1738871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Shape 2346"/>
            <p:cNvSpPr/>
            <p:nvPr/>
          </p:nvSpPr>
          <p:spPr>
            <a:xfrm>
              <a:off x="1738871" y="249823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Shape 2347"/>
            <p:cNvSpPr/>
            <p:nvPr/>
          </p:nvSpPr>
          <p:spPr>
            <a:xfrm>
              <a:off x="1738871" y="264907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Shape 2348"/>
            <p:cNvSpPr/>
            <p:nvPr/>
          </p:nvSpPr>
          <p:spPr>
            <a:xfrm>
              <a:off x="1738871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Shape 2349"/>
            <p:cNvSpPr/>
            <p:nvPr/>
          </p:nvSpPr>
          <p:spPr>
            <a:xfrm>
              <a:off x="1738871" y="415377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Shape 2350"/>
            <p:cNvSpPr/>
            <p:nvPr/>
          </p:nvSpPr>
          <p:spPr>
            <a:xfrm>
              <a:off x="1742141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Shape 2351"/>
            <p:cNvSpPr/>
            <p:nvPr/>
          </p:nvSpPr>
          <p:spPr>
            <a:xfrm>
              <a:off x="1742141" y="535802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Shape 2352"/>
            <p:cNvSpPr/>
            <p:nvPr/>
          </p:nvSpPr>
          <p:spPr>
            <a:xfrm>
              <a:off x="1889306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Shape 2353"/>
            <p:cNvSpPr/>
            <p:nvPr/>
          </p:nvSpPr>
          <p:spPr>
            <a:xfrm>
              <a:off x="1889306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Shape 2354"/>
            <p:cNvSpPr/>
            <p:nvPr/>
          </p:nvSpPr>
          <p:spPr>
            <a:xfrm>
              <a:off x="1889306" y="34008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Shape 2355"/>
            <p:cNvSpPr/>
            <p:nvPr/>
          </p:nvSpPr>
          <p:spPr>
            <a:xfrm>
              <a:off x="1889306" y="460505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Shape 2356"/>
            <p:cNvSpPr/>
            <p:nvPr/>
          </p:nvSpPr>
          <p:spPr>
            <a:xfrm>
              <a:off x="1892575" y="520718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Shape 2357"/>
            <p:cNvSpPr/>
            <p:nvPr/>
          </p:nvSpPr>
          <p:spPr>
            <a:xfrm>
              <a:off x="2039740" y="69186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Shape 2358"/>
            <p:cNvSpPr/>
            <p:nvPr/>
          </p:nvSpPr>
          <p:spPr>
            <a:xfrm>
              <a:off x="2039740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Shape 2359"/>
            <p:cNvSpPr/>
            <p:nvPr/>
          </p:nvSpPr>
          <p:spPr>
            <a:xfrm>
              <a:off x="2039740" y="2796233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Shape 2360"/>
            <p:cNvSpPr/>
            <p:nvPr/>
          </p:nvSpPr>
          <p:spPr>
            <a:xfrm>
              <a:off x="2193443" y="5053892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Shape 2361"/>
            <p:cNvSpPr/>
            <p:nvPr/>
          </p:nvSpPr>
          <p:spPr>
            <a:xfrm>
              <a:off x="2343878" y="475589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Shape 2362"/>
            <p:cNvSpPr/>
            <p:nvPr/>
          </p:nvSpPr>
          <p:spPr>
            <a:xfrm>
              <a:off x="2639841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Shape 2363"/>
            <p:cNvSpPr/>
            <p:nvPr/>
          </p:nvSpPr>
          <p:spPr>
            <a:xfrm>
              <a:off x="2643110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Shape 2364"/>
            <p:cNvSpPr/>
            <p:nvPr/>
          </p:nvSpPr>
          <p:spPr>
            <a:xfrm>
              <a:off x="3241577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5" name="Shape 2365"/>
          <p:cNvGrpSpPr/>
          <p:nvPr/>
        </p:nvGrpSpPr>
        <p:grpSpPr>
          <a:xfrm rot="10800000">
            <a:off x="6367462" y="34925"/>
            <a:ext cx="2020886" cy="6781798"/>
            <a:chOff x="1585479" y="240578"/>
            <a:chExt cx="2081394" cy="5238849"/>
          </a:xfrm>
        </p:grpSpPr>
        <p:sp>
          <p:nvSpPr>
            <p:cNvPr id="2366" name="Shape 2366"/>
            <p:cNvSpPr/>
            <p:nvPr/>
          </p:nvSpPr>
          <p:spPr>
            <a:xfrm>
              <a:off x="158547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Shape 2367"/>
            <p:cNvSpPr/>
            <p:nvPr/>
          </p:nvSpPr>
          <p:spPr>
            <a:xfrm>
              <a:off x="1585479" y="159566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Shape 2368"/>
            <p:cNvSpPr/>
            <p:nvPr/>
          </p:nvSpPr>
          <p:spPr>
            <a:xfrm>
              <a:off x="1585479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Shape 2369"/>
            <p:cNvSpPr/>
            <p:nvPr/>
          </p:nvSpPr>
          <p:spPr>
            <a:xfrm>
              <a:off x="1585479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Shape 2370"/>
            <p:cNvSpPr/>
            <p:nvPr/>
          </p:nvSpPr>
          <p:spPr>
            <a:xfrm>
              <a:off x="1588750" y="475589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Shape 2371"/>
            <p:cNvSpPr/>
            <p:nvPr/>
          </p:nvSpPr>
          <p:spPr>
            <a:xfrm>
              <a:off x="1588750" y="5053892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Shape 2372"/>
            <p:cNvSpPr/>
            <p:nvPr/>
          </p:nvSpPr>
          <p:spPr>
            <a:xfrm>
              <a:off x="1735902" y="538574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Shape 2373"/>
            <p:cNvSpPr/>
            <p:nvPr/>
          </p:nvSpPr>
          <p:spPr>
            <a:xfrm>
              <a:off x="1735902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Shape 2374"/>
            <p:cNvSpPr/>
            <p:nvPr/>
          </p:nvSpPr>
          <p:spPr>
            <a:xfrm>
              <a:off x="1735902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Shape 2375"/>
            <p:cNvSpPr/>
            <p:nvPr/>
          </p:nvSpPr>
          <p:spPr>
            <a:xfrm>
              <a:off x="1735902" y="34008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Shape 2376"/>
            <p:cNvSpPr/>
            <p:nvPr/>
          </p:nvSpPr>
          <p:spPr>
            <a:xfrm>
              <a:off x="1735902" y="35516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Shape 2377"/>
            <p:cNvSpPr/>
            <p:nvPr/>
          </p:nvSpPr>
          <p:spPr>
            <a:xfrm>
              <a:off x="1735902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Shape 2378"/>
            <p:cNvSpPr/>
            <p:nvPr/>
          </p:nvSpPr>
          <p:spPr>
            <a:xfrm>
              <a:off x="1739173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Shape 2379"/>
            <p:cNvSpPr/>
            <p:nvPr/>
          </p:nvSpPr>
          <p:spPr>
            <a:xfrm>
              <a:off x="1886325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Shape 2380"/>
            <p:cNvSpPr/>
            <p:nvPr/>
          </p:nvSpPr>
          <p:spPr>
            <a:xfrm>
              <a:off x="1886325" y="144482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Shape 2381"/>
            <p:cNvSpPr/>
            <p:nvPr/>
          </p:nvSpPr>
          <p:spPr>
            <a:xfrm>
              <a:off x="1886325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Shape 2382"/>
            <p:cNvSpPr/>
            <p:nvPr/>
          </p:nvSpPr>
          <p:spPr>
            <a:xfrm>
              <a:off x="1886325" y="189611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Shape 2383"/>
            <p:cNvSpPr/>
            <p:nvPr/>
          </p:nvSpPr>
          <p:spPr>
            <a:xfrm>
              <a:off x="1886325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Shape 2384"/>
            <p:cNvSpPr/>
            <p:nvPr/>
          </p:nvSpPr>
          <p:spPr>
            <a:xfrm>
              <a:off x="1886325" y="219778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Shape 2385"/>
            <p:cNvSpPr/>
            <p:nvPr/>
          </p:nvSpPr>
          <p:spPr>
            <a:xfrm>
              <a:off x="1886325" y="234740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Shape 2386"/>
            <p:cNvSpPr/>
            <p:nvPr/>
          </p:nvSpPr>
          <p:spPr>
            <a:xfrm>
              <a:off x="1886325" y="249823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Shape 2387"/>
            <p:cNvSpPr/>
            <p:nvPr/>
          </p:nvSpPr>
          <p:spPr>
            <a:xfrm>
              <a:off x="1886325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Shape 2388"/>
            <p:cNvSpPr/>
            <p:nvPr/>
          </p:nvSpPr>
          <p:spPr>
            <a:xfrm>
              <a:off x="1886325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Shape 2389"/>
            <p:cNvSpPr/>
            <p:nvPr/>
          </p:nvSpPr>
          <p:spPr>
            <a:xfrm>
              <a:off x="1886325" y="294952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Shape 2390"/>
            <p:cNvSpPr/>
            <p:nvPr/>
          </p:nvSpPr>
          <p:spPr>
            <a:xfrm>
              <a:off x="1886325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Shape 2391"/>
            <p:cNvSpPr/>
            <p:nvPr/>
          </p:nvSpPr>
          <p:spPr>
            <a:xfrm>
              <a:off x="1886325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Shape 2392"/>
            <p:cNvSpPr/>
            <p:nvPr/>
          </p:nvSpPr>
          <p:spPr>
            <a:xfrm>
              <a:off x="1886325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Shape 2393"/>
            <p:cNvSpPr/>
            <p:nvPr/>
          </p:nvSpPr>
          <p:spPr>
            <a:xfrm>
              <a:off x="1886325" y="415377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Shape 2394"/>
            <p:cNvSpPr/>
            <p:nvPr/>
          </p:nvSpPr>
          <p:spPr>
            <a:xfrm>
              <a:off x="1886325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Shape 2395"/>
            <p:cNvSpPr/>
            <p:nvPr/>
          </p:nvSpPr>
          <p:spPr>
            <a:xfrm>
              <a:off x="1886325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Shape 2396"/>
            <p:cNvSpPr/>
            <p:nvPr/>
          </p:nvSpPr>
          <p:spPr>
            <a:xfrm>
              <a:off x="1889596" y="4755896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Shape 2397"/>
            <p:cNvSpPr/>
            <p:nvPr/>
          </p:nvSpPr>
          <p:spPr>
            <a:xfrm>
              <a:off x="1889596" y="49067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Shape 2398"/>
            <p:cNvSpPr/>
            <p:nvPr/>
          </p:nvSpPr>
          <p:spPr>
            <a:xfrm>
              <a:off x="2036749" y="39141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Shape 2399"/>
            <p:cNvSpPr/>
            <p:nvPr/>
          </p:nvSpPr>
          <p:spPr>
            <a:xfrm>
              <a:off x="2036749" y="11431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Shape 2400"/>
            <p:cNvSpPr/>
            <p:nvPr/>
          </p:nvSpPr>
          <p:spPr>
            <a:xfrm>
              <a:off x="203674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Shape 2401"/>
            <p:cNvSpPr/>
            <p:nvPr/>
          </p:nvSpPr>
          <p:spPr>
            <a:xfrm>
              <a:off x="2036749" y="144482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Shape 2402"/>
            <p:cNvSpPr/>
            <p:nvPr/>
          </p:nvSpPr>
          <p:spPr>
            <a:xfrm>
              <a:off x="2036749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Shape 2403"/>
            <p:cNvSpPr/>
            <p:nvPr/>
          </p:nvSpPr>
          <p:spPr>
            <a:xfrm>
              <a:off x="2036749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Shape 2404"/>
            <p:cNvSpPr/>
            <p:nvPr/>
          </p:nvSpPr>
          <p:spPr>
            <a:xfrm>
              <a:off x="2036749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Shape 2405"/>
            <p:cNvSpPr/>
            <p:nvPr/>
          </p:nvSpPr>
          <p:spPr>
            <a:xfrm>
              <a:off x="2036749" y="294952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Shape 2406"/>
            <p:cNvSpPr/>
            <p:nvPr/>
          </p:nvSpPr>
          <p:spPr>
            <a:xfrm>
              <a:off x="2036749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Shape 2407"/>
            <p:cNvSpPr/>
            <p:nvPr/>
          </p:nvSpPr>
          <p:spPr>
            <a:xfrm>
              <a:off x="2036749" y="3251199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Shape 2408"/>
            <p:cNvSpPr/>
            <p:nvPr/>
          </p:nvSpPr>
          <p:spPr>
            <a:xfrm>
              <a:off x="2036749" y="35516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Shape 2409"/>
            <p:cNvSpPr/>
            <p:nvPr/>
          </p:nvSpPr>
          <p:spPr>
            <a:xfrm>
              <a:off x="2036749" y="370248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Shape 2410"/>
            <p:cNvSpPr/>
            <p:nvPr/>
          </p:nvSpPr>
          <p:spPr>
            <a:xfrm>
              <a:off x="2036749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Shape 2411"/>
            <p:cNvSpPr/>
            <p:nvPr/>
          </p:nvSpPr>
          <p:spPr>
            <a:xfrm>
              <a:off x="2036749" y="40029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Shape 2412"/>
            <p:cNvSpPr/>
            <p:nvPr/>
          </p:nvSpPr>
          <p:spPr>
            <a:xfrm>
              <a:off x="2036749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Shape 2413"/>
            <p:cNvSpPr/>
            <p:nvPr/>
          </p:nvSpPr>
          <p:spPr>
            <a:xfrm>
              <a:off x="2036749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Shape 2414"/>
            <p:cNvSpPr/>
            <p:nvPr/>
          </p:nvSpPr>
          <p:spPr>
            <a:xfrm>
              <a:off x="2040018" y="490673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Shape 2415"/>
            <p:cNvSpPr/>
            <p:nvPr/>
          </p:nvSpPr>
          <p:spPr>
            <a:xfrm>
              <a:off x="2040018" y="5053892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Shape 2416"/>
            <p:cNvSpPr/>
            <p:nvPr/>
          </p:nvSpPr>
          <p:spPr>
            <a:xfrm>
              <a:off x="2040018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Shape 2417"/>
            <p:cNvSpPr/>
            <p:nvPr/>
          </p:nvSpPr>
          <p:spPr>
            <a:xfrm>
              <a:off x="2190441" y="24057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Shape 2418"/>
            <p:cNvSpPr/>
            <p:nvPr/>
          </p:nvSpPr>
          <p:spPr>
            <a:xfrm>
              <a:off x="2190441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Shape 2419"/>
            <p:cNvSpPr/>
            <p:nvPr/>
          </p:nvSpPr>
          <p:spPr>
            <a:xfrm>
              <a:off x="2190441" y="84270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Shape 2420"/>
            <p:cNvSpPr/>
            <p:nvPr/>
          </p:nvSpPr>
          <p:spPr>
            <a:xfrm>
              <a:off x="2190441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Shape 2421"/>
            <p:cNvSpPr/>
            <p:nvPr/>
          </p:nvSpPr>
          <p:spPr>
            <a:xfrm>
              <a:off x="2190441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Shape 2422"/>
            <p:cNvSpPr/>
            <p:nvPr/>
          </p:nvSpPr>
          <p:spPr>
            <a:xfrm>
              <a:off x="2190441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Shape 2423"/>
            <p:cNvSpPr/>
            <p:nvPr/>
          </p:nvSpPr>
          <p:spPr>
            <a:xfrm>
              <a:off x="2190441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Shape 2424"/>
            <p:cNvSpPr/>
            <p:nvPr/>
          </p:nvSpPr>
          <p:spPr>
            <a:xfrm>
              <a:off x="2190441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Shape 2425"/>
            <p:cNvSpPr/>
            <p:nvPr/>
          </p:nvSpPr>
          <p:spPr>
            <a:xfrm>
              <a:off x="2190441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Shape 2426"/>
            <p:cNvSpPr/>
            <p:nvPr/>
          </p:nvSpPr>
          <p:spPr>
            <a:xfrm>
              <a:off x="2190441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Shape 2427"/>
            <p:cNvSpPr/>
            <p:nvPr/>
          </p:nvSpPr>
          <p:spPr>
            <a:xfrm>
              <a:off x="2190441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Shape 2428"/>
            <p:cNvSpPr/>
            <p:nvPr/>
          </p:nvSpPr>
          <p:spPr>
            <a:xfrm>
              <a:off x="2190441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Shape 2429"/>
            <p:cNvSpPr/>
            <p:nvPr/>
          </p:nvSpPr>
          <p:spPr>
            <a:xfrm>
              <a:off x="2190441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Shape 2430"/>
            <p:cNvSpPr/>
            <p:nvPr/>
          </p:nvSpPr>
          <p:spPr>
            <a:xfrm>
              <a:off x="2190441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Shape 2431"/>
            <p:cNvSpPr/>
            <p:nvPr/>
          </p:nvSpPr>
          <p:spPr>
            <a:xfrm>
              <a:off x="2190441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Shape 2432"/>
            <p:cNvSpPr/>
            <p:nvPr/>
          </p:nvSpPr>
          <p:spPr>
            <a:xfrm>
              <a:off x="2190441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Shape 2433"/>
            <p:cNvSpPr/>
            <p:nvPr/>
          </p:nvSpPr>
          <p:spPr>
            <a:xfrm>
              <a:off x="2190441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Shape 2434"/>
            <p:cNvSpPr/>
            <p:nvPr/>
          </p:nvSpPr>
          <p:spPr>
            <a:xfrm>
              <a:off x="2190441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Shape 2435"/>
            <p:cNvSpPr/>
            <p:nvPr/>
          </p:nvSpPr>
          <p:spPr>
            <a:xfrm>
              <a:off x="2190441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Shape 2436"/>
            <p:cNvSpPr/>
            <p:nvPr/>
          </p:nvSpPr>
          <p:spPr>
            <a:xfrm>
              <a:off x="2190441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Shape 2437"/>
            <p:cNvSpPr/>
            <p:nvPr/>
          </p:nvSpPr>
          <p:spPr>
            <a:xfrm>
              <a:off x="2190441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Shape 2438"/>
            <p:cNvSpPr/>
            <p:nvPr/>
          </p:nvSpPr>
          <p:spPr>
            <a:xfrm>
              <a:off x="2190441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Shape 2439"/>
            <p:cNvSpPr/>
            <p:nvPr/>
          </p:nvSpPr>
          <p:spPr>
            <a:xfrm>
              <a:off x="2193711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Shape 2440"/>
            <p:cNvSpPr/>
            <p:nvPr/>
          </p:nvSpPr>
          <p:spPr>
            <a:xfrm>
              <a:off x="2193711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Shape 2441"/>
            <p:cNvSpPr/>
            <p:nvPr/>
          </p:nvSpPr>
          <p:spPr>
            <a:xfrm>
              <a:off x="2193711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Shape 2442"/>
            <p:cNvSpPr/>
            <p:nvPr/>
          </p:nvSpPr>
          <p:spPr>
            <a:xfrm>
              <a:off x="2340865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Shape 2443"/>
            <p:cNvSpPr/>
            <p:nvPr/>
          </p:nvSpPr>
          <p:spPr>
            <a:xfrm>
              <a:off x="2340865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Shape 2444"/>
            <p:cNvSpPr/>
            <p:nvPr/>
          </p:nvSpPr>
          <p:spPr>
            <a:xfrm>
              <a:off x="2340865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Shape 2445"/>
            <p:cNvSpPr/>
            <p:nvPr/>
          </p:nvSpPr>
          <p:spPr>
            <a:xfrm>
              <a:off x="2340865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Shape 2446"/>
            <p:cNvSpPr/>
            <p:nvPr/>
          </p:nvSpPr>
          <p:spPr>
            <a:xfrm>
              <a:off x="2340865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Shape 2447"/>
            <p:cNvSpPr/>
            <p:nvPr/>
          </p:nvSpPr>
          <p:spPr>
            <a:xfrm>
              <a:off x="2340865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Shape 2448"/>
            <p:cNvSpPr/>
            <p:nvPr/>
          </p:nvSpPr>
          <p:spPr>
            <a:xfrm>
              <a:off x="2340865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Shape 2449"/>
            <p:cNvSpPr/>
            <p:nvPr/>
          </p:nvSpPr>
          <p:spPr>
            <a:xfrm>
              <a:off x="2340865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Shape 2450"/>
            <p:cNvSpPr/>
            <p:nvPr/>
          </p:nvSpPr>
          <p:spPr>
            <a:xfrm>
              <a:off x="2340865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Shape 2451"/>
            <p:cNvSpPr/>
            <p:nvPr/>
          </p:nvSpPr>
          <p:spPr>
            <a:xfrm>
              <a:off x="2340865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Shape 2452"/>
            <p:cNvSpPr/>
            <p:nvPr/>
          </p:nvSpPr>
          <p:spPr>
            <a:xfrm>
              <a:off x="2340865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Shape 2453"/>
            <p:cNvSpPr/>
            <p:nvPr/>
          </p:nvSpPr>
          <p:spPr>
            <a:xfrm>
              <a:off x="2340865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Shape 2454"/>
            <p:cNvSpPr/>
            <p:nvPr/>
          </p:nvSpPr>
          <p:spPr>
            <a:xfrm>
              <a:off x="2340865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Shape 2455"/>
            <p:cNvSpPr/>
            <p:nvPr/>
          </p:nvSpPr>
          <p:spPr>
            <a:xfrm>
              <a:off x="2340865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Shape 2456"/>
            <p:cNvSpPr/>
            <p:nvPr/>
          </p:nvSpPr>
          <p:spPr>
            <a:xfrm>
              <a:off x="2340865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Shape 2457"/>
            <p:cNvSpPr/>
            <p:nvPr/>
          </p:nvSpPr>
          <p:spPr>
            <a:xfrm>
              <a:off x="2340865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Shape 2458"/>
            <p:cNvSpPr/>
            <p:nvPr/>
          </p:nvSpPr>
          <p:spPr>
            <a:xfrm>
              <a:off x="2340865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Shape 2459"/>
            <p:cNvSpPr/>
            <p:nvPr/>
          </p:nvSpPr>
          <p:spPr>
            <a:xfrm>
              <a:off x="2340865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Shape 2460"/>
            <p:cNvSpPr/>
            <p:nvPr/>
          </p:nvSpPr>
          <p:spPr>
            <a:xfrm>
              <a:off x="2340865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Shape 2461"/>
            <p:cNvSpPr/>
            <p:nvPr/>
          </p:nvSpPr>
          <p:spPr>
            <a:xfrm>
              <a:off x="2340865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Shape 2462"/>
            <p:cNvSpPr/>
            <p:nvPr/>
          </p:nvSpPr>
          <p:spPr>
            <a:xfrm>
              <a:off x="2340865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Shape 2463"/>
            <p:cNvSpPr/>
            <p:nvPr/>
          </p:nvSpPr>
          <p:spPr>
            <a:xfrm>
              <a:off x="2340865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Shape 2464"/>
            <p:cNvSpPr/>
            <p:nvPr/>
          </p:nvSpPr>
          <p:spPr>
            <a:xfrm>
              <a:off x="2344134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Shape 2465"/>
            <p:cNvSpPr/>
            <p:nvPr/>
          </p:nvSpPr>
          <p:spPr>
            <a:xfrm>
              <a:off x="2344134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Shape 2466"/>
            <p:cNvSpPr/>
            <p:nvPr/>
          </p:nvSpPr>
          <p:spPr>
            <a:xfrm>
              <a:off x="2344134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Shape 2467"/>
            <p:cNvSpPr/>
            <p:nvPr/>
          </p:nvSpPr>
          <p:spPr>
            <a:xfrm>
              <a:off x="2344134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Shape 2468"/>
            <p:cNvSpPr/>
            <p:nvPr/>
          </p:nvSpPr>
          <p:spPr>
            <a:xfrm>
              <a:off x="2491288" y="39141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Shape 2469"/>
            <p:cNvSpPr/>
            <p:nvPr/>
          </p:nvSpPr>
          <p:spPr>
            <a:xfrm>
              <a:off x="2491288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Shape 2470"/>
            <p:cNvSpPr/>
            <p:nvPr/>
          </p:nvSpPr>
          <p:spPr>
            <a:xfrm>
              <a:off x="2491288" y="84270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Shape 2471"/>
            <p:cNvSpPr/>
            <p:nvPr/>
          </p:nvSpPr>
          <p:spPr>
            <a:xfrm>
              <a:off x="2491288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Shape 2472"/>
            <p:cNvSpPr/>
            <p:nvPr/>
          </p:nvSpPr>
          <p:spPr>
            <a:xfrm>
              <a:off x="2491288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Shape 2473"/>
            <p:cNvSpPr/>
            <p:nvPr/>
          </p:nvSpPr>
          <p:spPr>
            <a:xfrm>
              <a:off x="2491288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Shape 2474"/>
            <p:cNvSpPr/>
            <p:nvPr/>
          </p:nvSpPr>
          <p:spPr>
            <a:xfrm>
              <a:off x="2491288" y="17452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Shape 2475"/>
            <p:cNvSpPr/>
            <p:nvPr/>
          </p:nvSpPr>
          <p:spPr>
            <a:xfrm>
              <a:off x="2491288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Shape 2476"/>
            <p:cNvSpPr/>
            <p:nvPr/>
          </p:nvSpPr>
          <p:spPr>
            <a:xfrm>
              <a:off x="2491288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Shape 2477"/>
            <p:cNvSpPr/>
            <p:nvPr/>
          </p:nvSpPr>
          <p:spPr>
            <a:xfrm>
              <a:off x="2491288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Shape 2478"/>
            <p:cNvSpPr/>
            <p:nvPr/>
          </p:nvSpPr>
          <p:spPr>
            <a:xfrm>
              <a:off x="2491288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Shape 2479"/>
            <p:cNvSpPr/>
            <p:nvPr/>
          </p:nvSpPr>
          <p:spPr>
            <a:xfrm>
              <a:off x="2491288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Shape 2480"/>
            <p:cNvSpPr/>
            <p:nvPr/>
          </p:nvSpPr>
          <p:spPr>
            <a:xfrm>
              <a:off x="2491288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Shape 2481"/>
            <p:cNvSpPr/>
            <p:nvPr/>
          </p:nvSpPr>
          <p:spPr>
            <a:xfrm>
              <a:off x="2491288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Shape 2482"/>
            <p:cNvSpPr/>
            <p:nvPr/>
          </p:nvSpPr>
          <p:spPr>
            <a:xfrm>
              <a:off x="2491288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Shape 2483"/>
            <p:cNvSpPr/>
            <p:nvPr/>
          </p:nvSpPr>
          <p:spPr>
            <a:xfrm>
              <a:off x="2491288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Shape 2484"/>
            <p:cNvSpPr/>
            <p:nvPr/>
          </p:nvSpPr>
          <p:spPr>
            <a:xfrm>
              <a:off x="2491288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Shape 2485"/>
            <p:cNvSpPr/>
            <p:nvPr/>
          </p:nvSpPr>
          <p:spPr>
            <a:xfrm>
              <a:off x="2491288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Shape 2486"/>
            <p:cNvSpPr/>
            <p:nvPr/>
          </p:nvSpPr>
          <p:spPr>
            <a:xfrm>
              <a:off x="2491288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Shape 2487"/>
            <p:cNvSpPr/>
            <p:nvPr/>
          </p:nvSpPr>
          <p:spPr>
            <a:xfrm>
              <a:off x="2491288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Shape 2488"/>
            <p:cNvSpPr/>
            <p:nvPr/>
          </p:nvSpPr>
          <p:spPr>
            <a:xfrm>
              <a:off x="2491288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Shape 2489"/>
            <p:cNvSpPr/>
            <p:nvPr/>
          </p:nvSpPr>
          <p:spPr>
            <a:xfrm>
              <a:off x="2491288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Shape 2490"/>
            <p:cNvSpPr/>
            <p:nvPr/>
          </p:nvSpPr>
          <p:spPr>
            <a:xfrm>
              <a:off x="2494558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Shape 2491"/>
            <p:cNvSpPr/>
            <p:nvPr/>
          </p:nvSpPr>
          <p:spPr>
            <a:xfrm>
              <a:off x="2494558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Shape 2492"/>
            <p:cNvSpPr/>
            <p:nvPr/>
          </p:nvSpPr>
          <p:spPr>
            <a:xfrm>
              <a:off x="2494558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Shape 2493"/>
            <p:cNvSpPr/>
            <p:nvPr/>
          </p:nvSpPr>
          <p:spPr>
            <a:xfrm>
              <a:off x="2641710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Shape 2494"/>
            <p:cNvSpPr/>
            <p:nvPr/>
          </p:nvSpPr>
          <p:spPr>
            <a:xfrm>
              <a:off x="2641710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Shape 2495"/>
            <p:cNvSpPr/>
            <p:nvPr/>
          </p:nvSpPr>
          <p:spPr>
            <a:xfrm>
              <a:off x="2641710" y="11431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Shape 2496"/>
            <p:cNvSpPr/>
            <p:nvPr/>
          </p:nvSpPr>
          <p:spPr>
            <a:xfrm>
              <a:off x="2641710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Shape 2497"/>
            <p:cNvSpPr/>
            <p:nvPr/>
          </p:nvSpPr>
          <p:spPr>
            <a:xfrm>
              <a:off x="2641710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Shape 2498"/>
            <p:cNvSpPr/>
            <p:nvPr/>
          </p:nvSpPr>
          <p:spPr>
            <a:xfrm>
              <a:off x="2641710" y="189611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Shape 2499"/>
            <p:cNvSpPr/>
            <p:nvPr/>
          </p:nvSpPr>
          <p:spPr>
            <a:xfrm>
              <a:off x="2641710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Shape 2500"/>
            <p:cNvSpPr/>
            <p:nvPr/>
          </p:nvSpPr>
          <p:spPr>
            <a:xfrm>
              <a:off x="2641710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Shape 2501"/>
            <p:cNvSpPr/>
            <p:nvPr/>
          </p:nvSpPr>
          <p:spPr>
            <a:xfrm>
              <a:off x="2641710" y="249823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Shape 2502"/>
            <p:cNvSpPr/>
            <p:nvPr/>
          </p:nvSpPr>
          <p:spPr>
            <a:xfrm>
              <a:off x="2641710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Shape 2503"/>
            <p:cNvSpPr/>
            <p:nvPr/>
          </p:nvSpPr>
          <p:spPr>
            <a:xfrm>
              <a:off x="2641710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Shape 2504"/>
            <p:cNvSpPr/>
            <p:nvPr/>
          </p:nvSpPr>
          <p:spPr>
            <a:xfrm>
              <a:off x="2641710" y="34008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Shape 2505"/>
            <p:cNvSpPr/>
            <p:nvPr/>
          </p:nvSpPr>
          <p:spPr>
            <a:xfrm>
              <a:off x="2641710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Shape 2506"/>
            <p:cNvSpPr/>
            <p:nvPr/>
          </p:nvSpPr>
          <p:spPr>
            <a:xfrm>
              <a:off x="2641710" y="40029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Shape 2507"/>
            <p:cNvSpPr/>
            <p:nvPr/>
          </p:nvSpPr>
          <p:spPr>
            <a:xfrm>
              <a:off x="2641710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Shape 2508"/>
            <p:cNvSpPr/>
            <p:nvPr/>
          </p:nvSpPr>
          <p:spPr>
            <a:xfrm>
              <a:off x="2641710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Shape 2509"/>
            <p:cNvSpPr/>
            <p:nvPr/>
          </p:nvSpPr>
          <p:spPr>
            <a:xfrm>
              <a:off x="2641710" y="44554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Shape 2510"/>
            <p:cNvSpPr/>
            <p:nvPr/>
          </p:nvSpPr>
          <p:spPr>
            <a:xfrm>
              <a:off x="2641710" y="460505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Shape 2511"/>
            <p:cNvSpPr/>
            <p:nvPr/>
          </p:nvSpPr>
          <p:spPr>
            <a:xfrm>
              <a:off x="2644981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Shape 2512"/>
            <p:cNvSpPr/>
            <p:nvPr/>
          </p:nvSpPr>
          <p:spPr>
            <a:xfrm>
              <a:off x="2644981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Shape 2513"/>
            <p:cNvSpPr/>
            <p:nvPr/>
          </p:nvSpPr>
          <p:spPr>
            <a:xfrm>
              <a:off x="2792133" y="24057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Shape 2514"/>
            <p:cNvSpPr/>
            <p:nvPr/>
          </p:nvSpPr>
          <p:spPr>
            <a:xfrm>
              <a:off x="2792133" y="69186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Shape 2515"/>
            <p:cNvSpPr/>
            <p:nvPr/>
          </p:nvSpPr>
          <p:spPr>
            <a:xfrm>
              <a:off x="2792133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Shape 2516"/>
            <p:cNvSpPr/>
            <p:nvPr/>
          </p:nvSpPr>
          <p:spPr>
            <a:xfrm>
              <a:off x="2792133" y="144482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Shape 2517"/>
            <p:cNvSpPr/>
            <p:nvPr/>
          </p:nvSpPr>
          <p:spPr>
            <a:xfrm>
              <a:off x="2792133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Shape 2518"/>
            <p:cNvSpPr/>
            <p:nvPr/>
          </p:nvSpPr>
          <p:spPr>
            <a:xfrm>
              <a:off x="2792133" y="219778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Shape 2519"/>
            <p:cNvSpPr/>
            <p:nvPr/>
          </p:nvSpPr>
          <p:spPr>
            <a:xfrm>
              <a:off x="2792133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Shape 2520"/>
            <p:cNvSpPr/>
            <p:nvPr/>
          </p:nvSpPr>
          <p:spPr>
            <a:xfrm>
              <a:off x="2792133" y="264907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Shape 2521"/>
            <p:cNvSpPr/>
            <p:nvPr/>
          </p:nvSpPr>
          <p:spPr>
            <a:xfrm>
              <a:off x="2792133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Shape 2522"/>
            <p:cNvSpPr/>
            <p:nvPr/>
          </p:nvSpPr>
          <p:spPr>
            <a:xfrm>
              <a:off x="2792133" y="294952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Shape 2523"/>
            <p:cNvSpPr/>
            <p:nvPr/>
          </p:nvSpPr>
          <p:spPr>
            <a:xfrm>
              <a:off x="2792133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Shape 2524"/>
            <p:cNvSpPr/>
            <p:nvPr/>
          </p:nvSpPr>
          <p:spPr>
            <a:xfrm>
              <a:off x="2792133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Shape 2525"/>
            <p:cNvSpPr/>
            <p:nvPr/>
          </p:nvSpPr>
          <p:spPr>
            <a:xfrm>
              <a:off x="2792133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Shape 2526"/>
            <p:cNvSpPr/>
            <p:nvPr/>
          </p:nvSpPr>
          <p:spPr>
            <a:xfrm>
              <a:off x="2792133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Shape 2527"/>
            <p:cNvSpPr/>
            <p:nvPr/>
          </p:nvSpPr>
          <p:spPr>
            <a:xfrm>
              <a:off x="2792133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Shape 2528"/>
            <p:cNvSpPr/>
            <p:nvPr/>
          </p:nvSpPr>
          <p:spPr>
            <a:xfrm>
              <a:off x="2795403" y="490673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Shape 2529"/>
            <p:cNvSpPr/>
            <p:nvPr/>
          </p:nvSpPr>
          <p:spPr>
            <a:xfrm>
              <a:off x="2795403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Shape 2530"/>
            <p:cNvSpPr/>
            <p:nvPr/>
          </p:nvSpPr>
          <p:spPr>
            <a:xfrm>
              <a:off x="2795403" y="535802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Shape 2531"/>
            <p:cNvSpPr/>
            <p:nvPr/>
          </p:nvSpPr>
          <p:spPr>
            <a:xfrm>
              <a:off x="2942556" y="391414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Shape 2532"/>
            <p:cNvSpPr/>
            <p:nvPr/>
          </p:nvSpPr>
          <p:spPr>
            <a:xfrm>
              <a:off x="2942556" y="538574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Shape 2533"/>
            <p:cNvSpPr/>
            <p:nvPr/>
          </p:nvSpPr>
          <p:spPr>
            <a:xfrm>
              <a:off x="2942556" y="99354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Shape 2534"/>
            <p:cNvSpPr/>
            <p:nvPr/>
          </p:nvSpPr>
          <p:spPr>
            <a:xfrm>
              <a:off x="2942556" y="1293987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Shape 2535"/>
            <p:cNvSpPr/>
            <p:nvPr/>
          </p:nvSpPr>
          <p:spPr>
            <a:xfrm>
              <a:off x="2942556" y="159566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Shape 2536"/>
            <p:cNvSpPr/>
            <p:nvPr/>
          </p:nvSpPr>
          <p:spPr>
            <a:xfrm>
              <a:off x="2942556" y="204695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Shape 2537"/>
            <p:cNvSpPr/>
            <p:nvPr/>
          </p:nvSpPr>
          <p:spPr>
            <a:xfrm>
              <a:off x="2942556" y="234740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Shape 2538"/>
            <p:cNvSpPr/>
            <p:nvPr/>
          </p:nvSpPr>
          <p:spPr>
            <a:xfrm>
              <a:off x="2942556" y="2796233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Shape 2539"/>
            <p:cNvSpPr/>
            <p:nvPr/>
          </p:nvSpPr>
          <p:spPr>
            <a:xfrm>
              <a:off x="2942556" y="3100361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Shape 2540"/>
            <p:cNvSpPr/>
            <p:nvPr/>
          </p:nvSpPr>
          <p:spPr>
            <a:xfrm>
              <a:off x="2942556" y="3251199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Shape 2541"/>
            <p:cNvSpPr/>
            <p:nvPr/>
          </p:nvSpPr>
          <p:spPr>
            <a:xfrm>
              <a:off x="2942556" y="3551648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Shape 2542"/>
            <p:cNvSpPr/>
            <p:nvPr/>
          </p:nvSpPr>
          <p:spPr>
            <a:xfrm>
              <a:off x="2942556" y="3702485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Shape 2543"/>
            <p:cNvSpPr/>
            <p:nvPr/>
          </p:nvSpPr>
          <p:spPr>
            <a:xfrm>
              <a:off x="2942556" y="385332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Shape 2544"/>
            <p:cNvSpPr/>
            <p:nvPr/>
          </p:nvSpPr>
          <p:spPr>
            <a:xfrm>
              <a:off x="2942556" y="415377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Shape 2545"/>
            <p:cNvSpPr/>
            <p:nvPr/>
          </p:nvSpPr>
          <p:spPr>
            <a:xfrm>
              <a:off x="2942556" y="4304610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Shape 2546"/>
            <p:cNvSpPr/>
            <p:nvPr/>
          </p:nvSpPr>
          <p:spPr>
            <a:xfrm>
              <a:off x="2945825" y="4755896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Shape 2547"/>
            <p:cNvSpPr/>
            <p:nvPr/>
          </p:nvSpPr>
          <p:spPr>
            <a:xfrm>
              <a:off x="2945825" y="5053892"/>
              <a:ext cx="12262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Shape 2548"/>
            <p:cNvSpPr/>
            <p:nvPr/>
          </p:nvSpPr>
          <p:spPr>
            <a:xfrm>
              <a:off x="2945825" y="5207183"/>
              <a:ext cx="12262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Shape 2549"/>
            <p:cNvSpPr/>
            <p:nvPr/>
          </p:nvSpPr>
          <p:spPr>
            <a:xfrm>
              <a:off x="3091343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Shape 2550"/>
            <p:cNvSpPr/>
            <p:nvPr/>
          </p:nvSpPr>
          <p:spPr>
            <a:xfrm>
              <a:off x="3091343" y="69186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Shape 2551"/>
            <p:cNvSpPr/>
            <p:nvPr/>
          </p:nvSpPr>
          <p:spPr>
            <a:xfrm>
              <a:off x="3091343" y="11431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Shape 2552"/>
            <p:cNvSpPr/>
            <p:nvPr/>
          </p:nvSpPr>
          <p:spPr>
            <a:xfrm>
              <a:off x="3091343" y="17452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Shape 2553"/>
            <p:cNvSpPr/>
            <p:nvPr/>
          </p:nvSpPr>
          <p:spPr>
            <a:xfrm>
              <a:off x="3091343" y="234740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Shape 2554"/>
            <p:cNvSpPr/>
            <p:nvPr/>
          </p:nvSpPr>
          <p:spPr>
            <a:xfrm>
              <a:off x="3091343" y="310036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Shape 2555"/>
            <p:cNvSpPr/>
            <p:nvPr/>
          </p:nvSpPr>
          <p:spPr>
            <a:xfrm>
              <a:off x="3091343" y="430461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Shape 2556"/>
            <p:cNvSpPr/>
            <p:nvPr/>
          </p:nvSpPr>
          <p:spPr>
            <a:xfrm>
              <a:off x="3091343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Shape 2557"/>
            <p:cNvSpPr/>
            <p:nvPr/>
          </p:nvSpPr>
          <p:spPr>
            <a:xfrm>
              <a:off x="3094614" y="5358021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Shape 2558"/>
            <p:cNvSpPr/>
            <p:nvPr/>
          </p:nvSpPr>
          <p:spPr>
            <a:xfrm>
              <a:off x="3241766" y="39141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Shape 2559"/>
            <p:cNvSpPr/>
            <p:nvPr/>
          </p:nvSpPr>
          <p:spPr>
            <a:xfrm>
              <a:off x="3241766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Shape 2560"/>
            <p:cNvSpPr/>
            <p:nvPr/>
          </p:nvSpPr>
          <p:spPr>
            <a:xfrm>
              <a:off x="3241766" y="2046950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Shape 2561"/>
            <p:cNvSpPr/>
            <p:nvPr/>
          </p:nvSpPr>
          <p:spPr>
            <a:xfrm>
              <a:off x="3241766" y="2796233"/>
              <a:ext cx="12099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Shape 2562"/>
            <p:cNvSpPr/>
            <p:nvPr/>
          </p:nvSpPr>
          <p:spPr>
            <a:xfrm>
              <a:off x="3241766" y="370248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Shape 2563"/>
            <p:cNvSpPr/>
            <p:nvPr/>
          </p:nvSpPr>
          <p:spPr>
            <a:xfrm>
              <a:off x="3241766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Shape 2564"/>
            <p:cNvSpPr/>
            <p:nvPr/>
          </p:nvSpPr>
          <p:spPr>
            <a:xfrm>
              <a:off x="3241766" y="460505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Shape 2565"/>
            <p:cNvSpPr/>
            <p:nvPr/>
          </p:nvSpPr>
          <p:spPr>
            <a:xfrm>
              <a:off x="3245036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Shape 2566"/>
            <p:cNvSpPr/>
            <p:nvPr/>
          </p:nvSpPr>
          <p:spPr>
            <a:xfrm>
              <a:off x="3392189" y="24057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Shape 2567"/>
            <p:cNvSpPr/>
            <p:nvPr/>
          </p:nvSpPr>
          <p:spPr>
            <a:xfrm>
              <a:off x="3392189" y="1293987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Shape 2568"/>
            <p:cNvSpPr/>
            <p:nvPr/>
          </p:nvSpPr>
          <p:spPr>
            <a:xfrm>
              <a:off x="3392189" y="3251199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Shape 2569"/>
            <p:cNvSpPr/>
            <p:nvPr/>
          </p:nvSpPr>
          <p:spPr>
            <a:xfrm>
              <a:off x="3392189" y="385332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Shape 2570"/>
            <p:cNvSpPr/>
            <p:nvPr/>
          </p:nvSpPr>
          <p:spPr>
            <a:xfrm>
              <a:off x="3392189" y="4455448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Shape 2571"/>
            <p:cNvSpPr/>
            <p:nvPr/>
          </p:nvSpPr>
          <p:spPr>
            <a:xfrm>
              <a:off x="3395460" y="520718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Shape 2572"/>
            <p:cNvSpPr/>
            <p:nvPr/>
          </p:nvSpPr>
          <p:spPr>
            <a:xfrm>
              <a:off x="3542612" y="691864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Shape 2573"/>
            <p:cNvSpPr/>
            <p:nvPr/>
          </p:nvSpPr>
          <p:spPr>
            <a:xfrm>
              <a:off x="3542612" y="1595663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Shape 2574"/>
            <p:cNvSpPr/>
            <p:nvPr/>
          </p:nvSpPr>
          <p:spPr>
            <a:xfrm>
              <a:off x="3545882" y="2649075"/>
              <a:ext cx="12099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5" name="Shape 2575"/>
          <p:cNvGrpSpPr/>
          <p:nvPr/>
        </p:nvGrpSpPr>
        <p:grpSpPr>
          <a:xfrm rot="10800000">
            <a:off x="6367463" y="34925"/>
            <a:ext cx="2312986" cy="6781798"/>
            <a:chOff x="1284454" y="240578"/>
            <a:chExt cx="2382419" cy="5238849"/>
          </a:xfrm>
        </p:grpSpPr>
        <p:sp>
          <p:nvSpPr>
            <p:cNvPr id="2576" name="Shape 2576"/>
            <p:cNvSpPr/>
            <p:nvPr/>
          </p:nvSpPr>
          <p:spPr>
            <a:xfrm>
              <a:off x="1284454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Shape 2577"/>
            <p:cNvSpPr/>
            <p:nvPr/>
          </p:nvSpPr>
          <p:spPr>
            <a:xfrm>
              <a:off x="1284454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Shape 2578"/>
            <p:cNvSpPr/>
            <p:nvPr/>
          </p:nvSpPr>
          <p:spPr>
            <a:xfrm>
              <a:off x="1284454" y="84270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Shape 2579"/>
            <p:cNvSpPr/>
            <p:nvPr/>
          </p:nvSpPr>
          <p:spPr>
            <a:xfrm>
              <a:off x="1284454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Shape 2580"/>
            <p:cNvSpPr/>
            <p:nvPr/>
          </p:nvSpPr>
          <p:spPr>
            <a:xfrm>
              <a:off x="1284454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Shape 2581"/>
            <p:cNvSpPr/>
            <p:nvPr/>
          </p:nvSpPr>
          <p:spPr>
            <a:xfrm>
              <a:off x="1284454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Shape 2582"/>
            <p:cNvSpPr/>
            <p:nvPr/>
          </p:nvSpPr>
          <p:spPr>
            <a:xfrm>
              <a:off x="1284454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Shape 2583"/>
            <p:cNvSpPr/>
            <p:nvPr/>
          </p:nvSpPr>
          <p:spPr>
            <a:xfrm>
              <a:off x="1284454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Shape 2584"/>
            <p:cNvSpPr/>
            <p:nvPr/>
          </p:nvSpPr>
          <p:spPr>
            <a:xfrm>
              <a:off x="1284454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Shape 2585"/>
            <p:cNvSpPr/>
            <p:nvPr/>
          </p:nvSpPr>
          <p:spPr>
            <a:xfrm>
              <a:off x="1284454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Shape 2586"/>
            <p:cNvSpPr/>
            <p:nvPr/>
          </p:nvSpPr>
          <p:spPr>
            <a:xfrm>
              <a:off x="1284454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Shape 2587"/>
            <p:cNvSpPr/>
            <p:nvPr/>
          </p:nvSpPr>
          <p:spPr>
            <a:xfrm>
              <a:off x="1284454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Shape 2588"/>
            <p:cNvSpPr/>
            <p:nvPr/>
          </p:nvSpPr>
          <p:spPr>
            <a:xfrm>
              <a:off x="1287725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Shape 2589"/>
            <p:cNvSpPr/>
            <p:nvPr/>
          </p:nvSpPr>
          <p:spPr>
            <a:xfrm>
              <a:off x="1287725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Shape 2590"/>
            <p:cNvSpPr/>
            <p:nvPr/>
          </p:nvSpPr>
          <p:spPr>
            <a:xfrm>
              <a:off x="1287725" y="520718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Shape 2591"/>
            <p:cNvSpPr/>
            <p:nvPr/>
          </p:nvSpPr>
          <p:spPr>
            <a:xfrm>
              <a:off x="1434888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Shape 2592"/>
            <p:cNvSpPr/>
            <p:nvPr/>
          </p:nvSpPr>
          <p:spPr>
            <a:xfrm>
              <a:off x="1434888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Shape 2593"/>
            <p:cNvSpPr/>
            <p:nvPr/>
          </p:nvSpPr>
          <p:spPr>
            <a:xfrm>
              <a:off x="1434888" y="2796233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Shape 2594"/>
            <p:cNvSpPr/>
            <p:nvPr/>
          </p:nvSpPr>
          <p:spPr>
            <a:xfrm>
              <a:off x="1434888" y="415377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Shape 2595"/>
            <p:cNvSpPr/>
            <p:nvPr/>
          </p:nvSpPr>
          <p:spPr>
            <a:xfrm>
              <a:off x="1585323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Shape 2596"/>
            <p:cNvSpPr/>
            <p:nvPr/>
          </p:nvSpPr>
          <p:spPr>
            <a:xfrm>
              <a:off x="1585323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Shape 2597"/>
            <p:cNvSpPr/>
            <p:nvPr/>
          </p:nvSpPr>
          <p:spPr>
            <a:xfrm>
              <a:off x="1585323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Shape 2598"/>
            <p:cNvSpPr/>
            <p:nvPr/>
          </p:nvSpPr>
          <p:spPr>
            <a:xfrm>
              <a:off x="1585323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Shape 2599"/>
            <p:cNvSpPr/>
            <p:nvPr/>
          </p:nvSpPr>
          <p:spPr>
            <a:xfrm>
              <a:off x="1585323" y="189611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Shape 2600"/>
            <p:cNvSpPr/>
            <p:nvPr/>
          </p:nvSpPr>
          <p:spPr>
            <a:xfrm>
              <a:off x="1585323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Shape 2601"/>
            <p:cNvSpPr/>
            <p:nvPr/>
          </p:nvSpPr>
          <p:spPr>
            <a:xfrm>
              <a:off x="1585323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Shape 2602"/>
            <p:cNvSpPr/>
            <p:nvPr/>
          </p:nvSpPr>
          <p:spPr>
            <a:xfrm>
              <a:off x="1585323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Shape 2603"/>
            <p:cNvSpPr/>
            <p:nvPr/>
          </p:nvSpPr>
          <p:spPr>
            <a:xfrm>
              <a:off x="1585323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Shape 2604"/>
            <p:cNvSpPr/>
            <p:nvPr/>
          </p:nvSpPr>
          <p:spPr>
            <a:xfrm>
              <a:off x="1588594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Shape 2605"/>
            <p:cNvSpPr/>
            <p:nvPr/>
          </p:nvSpPr>
          <p:spPr>
            <a:xfrm>
              <a:off x="1735757" y="39141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Shape 2606"/>
            <p:cNvSpPr/>
            <p:nvPr/>
          </p:nvSpPr>
          <p:spPr>
            <a:xfrm>
              <a:off x="1735757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Shape 2607"/>
            <p:cNvSpPr/>
            <p:nvPr/>
          </p:nvSpPr>
          <p:spPr>
            <a:xfrm>
              <a:off x="1735757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Shape 2608"/>
            <p:cNvSpPr/>
            <p:nvPr/>
          </p:nvSpPr>
          <p:spPr>
            <a:xfrm>
              <a:off x="1735757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Shape 2609"/>
            <p:cNvSpPr/>
            <p:nvPr/>
          </p:nvSpPr>
          <p:spPr>
            <a:xfrm>
              <a:off x="1735757" y="17452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Shape 2610"/>
            <p:cNvSpPr/>
            <p:nvPr/>
          </p:nvSpPr>
          <p:spPr>
            <a:xfrm>
              <a:off x="1735757" y="20469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Shape 2611"/>
            <p:cNvSpPr/>
            <p:nvPr/>
          </p:nvSpPr>
          <p:spPr>
            <a:xfrm>
              <a:off x="1735757" y="219778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Shape 2612"/>
            <p:cNvSpPr/>
            <p:nvPr/>
          </p:nvSpPr>
          <p:spPr>
            <a:xfrm>
              <a:off x="1735757" y="234740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Shape 2613"/>
            <p:cNvSpPr/>
            <p:nvPr/>
          </p:nvSpPr>
          <p:spPr>
            <a:xfrm>
              <a:off x="1735757" y="294952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Shape 2614"/>
            <p:cNvSpPr/>
            <p:nvPr/>
          </p:nvSpPr>
          <p:spPr>
            <a:xfrm>
              <a:off x="1735757" y="310036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Shape 2615"/>
            <p:cNvSpPr/>
            <p:nvPr/>
          </p:nvSpPr>
          <p:spPr>
            <a:xfrm>
              <a:off x="1735757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Shape 2616"/>
            <p:cNvSpPr/>
            <p:nvPr/>
          </p:nvSpPr>
          <p:spPr>
            <a:xfrm>
              <a:off x="1735757" y="385332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Shape 2617"/>
            <p:cNvSpPr/>
            <p:nvPr/>
          </p:nvSpPr>
          <p:spPr>
            <a:xfrm>
              <a:off x="1735757" y="40029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Shape 2618"/>
            <p:cNvSpPr/>
            <p:nvPr/>
          </p:nvSpPr>
          <p:spPr>
            <a:xfrm>
              <a:off x="1735757" y="44554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Shape 2619"/>
            <p:cNvSpPr/>
            <p:nvPr/>
          </p:nvSpPr>
          <p:spPr>
            <a:xfrm>
              <a:off x="1735757" y="460505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Shape 2620"/>
            <p:cNvSpPr/>
            <p:nvPr/>
          </p:nvSpPr>
          <p:spPr>
            <a:xfrm>
              <a:off x="1739027" y="475589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Shape 2621"/>
            <p:cNvSpPr/>
            <p:nvPr/>
          </p:nvSpPr>
          <p:spPr>
            <a:xfrm>
              <a:off x="1739027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Shape 2622"/>
            <p:cNvSpPr/>
            <p:nvPr/>
          </p:nvSpPr>
          <p:spPr>
            <a:xfrm>
              <a:off x="1886191" y="538574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Shape 2623"/>
            <p:cNvSpPr/>
            <p:nvPr/>
          </p:nvSpPr>
          <p:spPr>
            <a:xfrm>
              <a:off x="1886191" y="691864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Shape 2624"/>
            <p:cNvSpPr/>
            <p:nvPr/>
          </p:nvSpPr>
          <p:spPr>
            <a:xfrm>
              <a:off x="1886191" y="99354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Shape 2625"/>
            <p:cNvSpPr/>
            <p:nvPr/>
          </p:nvSpPr>
          <p:spPr>
            <a:xfrm>
              <a:off x="1886191" y="1143150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Shape 2626"/>
            <p:cNvSpPr/>
            <p:nvPr/>
          </p:nvSpPr>
          <p:spPr>
            <a:xfrm>
              <a:off x="1886191" y="1293987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Shape 2627"/>
            <p:cNvSpPr/>
            <p:nvPr/>
          </p:nvSpPr>
          <p:spPr>
            <a:xfrm>
              <a:off x="1886191" y="1595663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Shape 2628"/>
            <p:cNvSpPr/>
            <p:nvPr/>
          </p:nvSpPr>
          <p:spPr>
            <a:xfrm>
              <a:off x="1886191" y="3251199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Shape 2629"/>
            <p:cNvSpPr/>
            <p:nvPr/>
          </p:nvSpPr>
          <p:spPr>
            <a:xfrm>
              <a:off x="1886191" y="3551648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Shape 2630"/>
            <p:cNvSpPr/>
            <p:nvPr/>
          </p:nvSpPr>
          <p:spPr>
            <a:xfrm>
              <a:off x="1886191" y="370248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Shape 2631"/>
            <p:cNvSpPr/>
            <p:nvPr/>
          </p:nvSpPr>
          <p:spPr>
            <a:xfrm>
              <a:off x="1889461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Shape 2632"/>
            <p:cNvSpPr/>
            <p:nvPr/>
          </p:nvSpPr>
          <p:spPr>
            <a:xfrm>
              <a:off x="1889461" y="5358021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Shape 2633"/>
            <p:cNvSpPr/>
            <p:nvPr/>
          </p:nvSpPr>
          <p:spPr>
            <a:xfrm>
              <a:off x="2039896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Shape 2634"/>
            <p:cNvSpPr/>
            <p:nvPr/>
          </p:nvSpPr>
          <p:spPr>
            <a:xfrm>
              <a:off x="2039896" y="538574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Shape 2635"/>
            <p:cNvSpPr/>
            <p:nvPr/>
          </p:nvSpPr>
          <p:spPr>
            <a:xfrm>
              <a:off x="2039896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Shape 2636"/>
            <p:cNvSpPr/>
            <p:nvPr/>
          </p:nvSpPr>
          <p:spPr>
            <a:xfrm>
              <a:off x="2039896" y="99354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Shape 2637"/>
            <p:cNvSpPr/>
            <p:nvPr/>
          </p:nvSpPr>
          <p:spPr>
            <a:xfrm>
              <a:off x="2039896" y="159566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Shape 2638"/>
            <p:cNvSpPr/>
            <p:nvPr/>
          </p:nvSpPr>
          <p:spPr>
            <a:xfrm>
              <a:off x="2039896" y="219778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Shape 2639"/>
            <p:cNvSpPr/>
            <p:nvPr/>
          </p:nvSpPr>
          <p:spPr>
            <a:xfrm>
              <a:off x="2039896" y="234740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Shape 2640"/>
            <p:cNvSpPr/>
            <p:nvPr/>
          </p:nvSpPr>
          <p:spPr>
            <a:xfrm>
              <a:off x="2039896" y="249823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Shape 2641"/>
            <p:cNvSpPr/>
            <p:nvPr/>
          </p:nvSpPr>
          <p:spPr>
            <a:xfrm>
              <a:off x="2039896" y="34008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Shape 2642"/>
            <p:cNvSpPr/>
            <p:nvPr/>
          </p:nvSpPr>
          <p:spPr>
            <a:xfrm>
              <a:off x="2039896" y="415377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Shape 2643"/>
            <p:cNvSpPr/>
            <p:nvPr/>
          </p:nvSpPr>
          <p:spPr>
            <a:xfrm>
              <a:off x="2039896" y="460505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Shape 2644"/>
            <p:cNvSpPr/>
            <p:nvPr/>
          </p:nvSpPr>
          <p:spPr>
            <a:xfrm>
              <a:off x="2043166" y="4755896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Shape 2645"/>
            <p:cNvSpPr/>
            <p:nvPr/>
          </p:nvSpPr>
          <p:spPr>
            <a:xfrm>
              <a:off x="2043166" y="535802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Shape 2646"/>
            <p:cNvSpPr/>
            <p:nvPr/>
          </p:nvSpPr>
          <p:spPr>
            <a:xfrm>
              <a:off x="2190331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Shape 2647"/>
            <p:cNvSpPr/>
            <p:nvPr/>
          </p:nvSpPr>
          <p:spPr>
            <a:xfrm>
              <a:off x="2190331" y="538574"/>
              <a:ext cx="122636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Shape 2648"/>
            <p:cNvSpPr/>
            <p:nvPr/>
          </p:nvSpPr>
          <p:spPr>
            <a:xfrm>
              <a:off x="2190331" y="99354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Shape 2649"/>
            <p:cNvSpPr/>
            <p:nvPr/>
          </p:nvSpPr>
          <p:spPr>
            <a:xfrm>
              <a:off x="2190331" y="144482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Shape 2650"/>
            <p:cNvSpPr/>
            <p:nvPr/>
          </p:nvSpPr>
          <p:spPr>
            <a:xfrm>
              <a:off x="2190331" y="264907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Shape 2651"/>
            <p:cNvSpPr/>
            <p:nvPr/>
          </p:nvSpPr>
          <p:spPr>
            <a:xfrm>
              <a:off x="2190331" y="294952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Shape 2652"/>
            <p:cNvSpPr/>
            <p:nvPr/>
          </p:nvSpPr>
          <p:spPr>
            <a:xfrm>
              <a:off x="2190331" y="385332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Shape 2653"/>
            <p:cNvSpPr/>
            <p:nvPr/>
          </p:nvSpPr>
          <p:spPr>
            <a:xfrm>
              <a:off x="2190331" y="43046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Shape 2654"/>
            <p:cNvSpPr/>
            <p:nvPr/>
          </p:nvSpPr>
          <p:spPr>
            <a:xfrm>
              <a:off x="2193600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Shape 2655"/>
            <p:cNvSpPr/>
            <p:nvPr/>
          </p:nvSpPr>
          <p:spPr>
            <a:xfrm>
              <a:off x="2340765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Shape 2656"/>
            <p:cNvSpPr/>
            <p:nvPr/>
          </p:nvSpPr>
          <p:spPr>
            <a:xfrm>
              <a:off x="2340765" y="39141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Shape 2657"/>
            <p:cNvSpPr/>
            <p:nvPr/>
          </p:nvSpPr>
          <p:spPr>
            <a:xfrm>
              <a:off x="2340765" y="842701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Shape 2658"/>
            <p:cNvSpPr/>
            <p:nvPr/>
          </p:nvSpPr>
          <p:spPr>
            <a:xfrm>
              <a:off x="2340765" y="11431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Shape 2659"/>
            <p:cNvSpPr/>
            <p:nvPr/>
          </p:nvSpPr>
          <p:spPr>
            <a:xfrm>
              <a:off x="2340765" y="1896113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Shape 2660"/>
            <p:cNvSpPr/>
            <p:nvPr/>
          </p:nvSpPr>
          <p:spPr>
            <a:xfrm>
              <a:off x="2340765" y="204695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Shape 2661"/>
            <p:cNvSpPr/>
            <p:nvPr/>
          </p:nvSpPr>
          <p:spPr>
            <a:xfrm>
              <a:off x="2340765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Shape 2662"/>
            <p:cNvSpPr/>
            <p:nvPr/>
          </p:nvSpPr>
          <p:spPr>
            <a:xfrm>
              <a:off x="2340765" y="40029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Shape 2663"/>
            <p:cNvSpPr/>
            <p:nvPr/>
          </p:nvSpPr>
          <p:spPr>
            <a:xfrm>
              <a:off x="2491199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Shape 2664"/>
            <p:cNvSpPr/>
            <p:nvPr/>
          </p:nvSpPr>
          <p:spPr>
            <a:xfrm>
              <a:off x="2491199" y="1293987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Shape 2665"/>
            <p:cNvSpPr/>
            <p:nvPr/>
          </p:nvSpPr>
          <p:spPr>
            <a:xfrm>
              <a:off x="2491199" y="219778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Shape 2666"/>
            <p:cNvSpPr/>
            <p:nvPr/>
          </p:nvSpPr>
          <p:spPr>
            <a:xfrm>
              <a:off x="2491199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Shape 2667"/>
            <p:cNvSpPr/>
            <p:nvPr/>
          </p:nvSpPr>
          <p:spPr>
            <a:xfrm>
              <a:off x="2494468" y="490673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Shape 2668"/>
            <p:cNvSpPr/>
            <p:nvPr/>
          </p:nvSpPr>
          <p:spPr>
            <a:xfrm>
              <a:off x="2641633" y="240578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Shape 2669"/>
            <p:cNvSpPr/>
            <p:nvPr/>
          </p:nvSpPr>
          <p:spPr>
            <a:xfrm>
              <a:off x="2641633" y="691864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Shape 2670"/>
            <p:cNvSpPr/>
            <p:nvPr/>
          </p:nvSpPr>
          <p:spPr>
            <a:xfrm>
              <a:off x="2641633" y="234740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Shape 2671"/>
            <p:cNvSpPr/>
            <p:nvPr/>
          </p:nvSpPr>
          <p:spPr>
            <a:xfrm>
              <a:off x="2641633" y="3251199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Shape 2672"/>
            <p:cNvSpPr/>
            <p:nvPr/>
          </p:nvSpPr>
          <p:spPr>
            <a:xfrm>
              <a:off x="2641633" y="3702485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Shape 2673"/>
            <p:cNvSpPr/>
            <p:nvPr/>
          </p:nvSpPr>
          <p:spPr>
            <a:xfrm>
              <a:off x="2792067" y="4304610"/>
              <a:ext cx="122636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Shape 2674"/>
            <p:cNvSpPr/>
            <p:nvPr/>
          </p:nvSpPr>
          <p:spPr>
            <a:xfrm>
              <a:off x="2940866" y="144482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Shape 2675"/>
            <p:cNvSpPr/>
            <p:nvPr/>
          </p:nvSpPr>
          <p:spPr>
            <a:xfrm>
              <a:off x="2940866" y="264907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Shape 2676"/>
            <p:cNvSpPr/>
            <p:nvPr/>
          </p:nvSpPr>
          <p:spPr>
            <a:xfrm>
              <a:off x="3094571" y="5053892"/>
              <a:ext cx="121000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Shape 2677"/>
            <p:cNvSpPr/>
            <p:nvPr/>
          </p:nvSpPr>
          <p:spPr>
            <a:xfrm>
              <a:off x="3392169" y="2498236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Shape 2678"/>
            <p:cNvSpPr/>
            <p:nvPr/>
          </p:nvSpPr>
          <p:spPr>
            <a:xfrm>
              <a:off x="3545873" y="4906735"/>
              <a:ext cx="121000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9" name="Shape 2679"/>
          <p:cNvSpPr txBox="1">
            <a:spLocks noGrp="1"/>
          </p:cNvSpPr>
          <p:nvPr>
            <p:ph type="body" idx="1"/>
          </p:nvPr>
        </p:nvSpPr>
        <p:spPr>
          <a:xfrm>
            <a:off x="1278575" y="986066"/>
            <a:ext cx="4281000" cy="49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 Light"/>
              <a:buChar char="▪"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647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 Light"/>
              <a:buChar char="▫"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1049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 Light"/>
              <a:buChar char="▫"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562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 Light"/>
              <a:buChar char="▫"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0193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 Light"/>
              <a:buChar char="▫"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476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 Light"/>
              <a:buChar char="▫"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tillium Web Light"/>
              <a:buNone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tillium Web Light"/>
              <a:buNone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tillium Web Light"/>
              <a:buNone/>
              <a:defRPr sz="3000" b="0" i="1" u="none" strike="noStrike" cap="non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2680" name="Shape 2680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t>‹nº›</a:t>
            </a:fld>
            <a:endParaRPr lang="en-US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2" name="Shape 2682"/>
          <p:cNvGrpSpPr/>
          <p:nvPr/>
        </p:nvGrpSpPr>
        <p:grpSpPr>
          <a:xfrm rot="10800000">
            <a:off x="8848725" y="31750"/>
            <a:ext cx="266699" cy="6784973"/>
            <a:chOff x="5307800" y="240578"/>
            <a:chExt cx="275301" cy="5241301"/>
          </a:xfrm>
        </p:grpSpPr>
        <p:sp>
          <p:nvSpPr>
            <p:cNvPr id="2683" name="Shape 2683"/>
            <p:cNvSpPr/>
            <p:nvPr/>
          </p:nvSpPr>
          <p:spPr>
            <a:xfrm>
              <a:off x="530780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Shape 2684"/>
            <p:cNvSpPr/>
            <p:nvPr/>
          </p:nvSpPr>
          <p:spPr>
            <a:xfrm>
              <a:off x="5307800" y="39141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Shape 2685"/>
            <p:cNvSpPr/>
            <p:nvPr/>
          </p:nvSpPr>
          <p:spPr>
            <a:xfrm>
              <a:off x="530780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Shape 2686"/>
            <p:cNvSpPr/>
            <p:nvPr/>
          </p:nvSpPr>
          <p:spPr>
            <a:xfrm>
              <a:off x="5307800" y="69186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Shape 2687"/>
            <p:cNvSpPr/>
            <p:nvPr/>
          </p:nvSpPr>
          <p:spPr>
            <a:xfrm>
              <a:off x="5307800" y="8427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Shape 2688"/>
            <p:cNvSpPr/>
            <p:nvPr/>
          </p:nvSpPr>
          <p:spPr>
            <a:xfrm>
              <a:off x="530780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Shape 2689"/>
            <p:cNvSpPr/>
            <p:nvPr/>
          </p:nvSpPr>
          <p:spPr>
            <a:xfrm>
              <a:off x="530780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Shape 2690"/>
            <p:cNvSpPr/>
            <p:nvPr/>
          </p:nvSpPr>
          <p:spPr>
            <a:xfrm>
              <a:off x="5307800" y="12939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Shape 2691"/>
            <p:cNvSpPr/>
            <p:nvPr/>
          </p:nvSpPr>
          <p:spPr>
            <a:xfrm>
              <a:off x="530780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Shape 2692"/>
            <p:cNvSpPr/>
            <p:nvPr/>
          </p:nvSpPr>
          <p:spPr>
            <a:xfrm>
              <a:off x="530780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Shape 2693"/>
            <p:cNvSpPr/>
            <p:nvPr/>
          </p:nvSpPr>
          <p:spPr>
            <a:xfrm>
              <a:off x="5307800" y="17452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Shape 2694"/>
            <p:cNvSpPr/>
            <p:nvPr/>
          </p:nvSpPr>
          <p:spPr>
            <a:xfrm>
              <a:off x="5307800" y="189611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Shape 2695"/>
            <p:cNvSpPr/>
            <p:nvPr/>
          </p:nvSpPr>
          <p:spPr>
            <a:xfrm>
              <a:off x="5307800" y="20469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Shape 2696"/>
            <p:cNvSpPr/>
            <p:nvPr/>
          </p:nvSpPr>
          <p:spPr>
            <a:xfrm>
              <a:off x="530780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Shape 2697"/>
            <p:cNvSpPr/>
            <p:nvPr/>
          </p:nvSpPr>
          <p:spPr>
            <a:xfrm>
              <a:off x="530780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Shape 2698"/>
            <p:cNvSpPr/>
            <p:nvPr/>
          </p:nvSpPr>
          <p:spPr>
            <a:xfrm>
              <a:off x="530780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Shape 2699"/>
            <p:cNvSpPr/>
            <p:nvPr/>
          </p:nvSpPr>
          <p:spPr>
            <a:xfrm>
              <a:off x="530780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Shape 2700"/>
            <p:cNvSpPr/>
            <p:nvPr/>
          </p:nvSpPr>
          <p:spPr>
            <a:xfrm>
              <a:off x="5307800" y="2796233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Shape 2701"/>
            <p:cNvSpPr/>
            <p:nvPr/>
          </p:nvSpPr>
          <p:spPr>
            <a:xfrm>
              <a:off x="530780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Shape 2702"/>
            <p:cNvSpPr/>
            <p:nvPr/>
          </p:nvSpPr>
          <p:spPr>
            <a:xfrm>
              <a:off x="5307800" y="310281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Shape 2703"/>
            <p:cNvSpPr/>
            <p:nvPr/>
          </p:nvSpPr>
          <p:spPr>
            <a:xfrm>
              <a:off x="530780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Shape 2704"/>
            <p:cNvSpPr/>
            <p:nvPr/>
          </p:nvSpPr>
          <p:spPr>
            <a:xfrm>
              <a:off x="530780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Shape 2705"/>
            <p:cNvSpPr/>
            <p:nvPr/>
          </p:nvSpPr>
          <p:spPr>
            <a:xfrm>
              <a:off x="5307800" y="35541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Shape 2706"/>
            <p:cNvSpPr/>
            <p:nvPr/>
          </p:nvSpPr>
          <p:spPr>
            <a:xfrm>
              <a:off x="530780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Shape 2707"/>
            <p:cNvSpPr/>
            <p:nvPr/>
          </p:nvSpPr>
          <p:spPr>
            <a:xfrm>
              <a:off x="530780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Shape 2708"/>
            <p:cNvSpPr/>
            <p:nvPr/>
          </p:nvSpPr>
          <p:spPr>
            <a:xfrm>
              <a:off x="530780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Shape 2709"/>
            <p:cNvSpPr/>
            <p:nvPr/>
          </p:nvSpPr>
          <p:spPr>
            <a:xfrm>
              <a:off x="530780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Shape 2710"/>
            <p:cNvSpPr/>
            <p:nvPr/>
          </p:nvSpPr>
          <p:spPr>
            <a:xfrm>
              <a:off x="5307800" y="43070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Shape 2711"/>
            <p:cNvSpPr/>
            <p:nvPr/>
          </p:nvSpPr>
          <p:spPr>
            <a:xfrm>
              <a:off x="5307800" y="44579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Shape 2712"/>
            <p:cNvSpPr/>
            <p:nvPr/>
          </p:nvSpPr>
          <p:spPr>
            <a:xfrm>
              <a:off x="530780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Shape 2713"/>
            <p:cNvSpPr/>
            <p:nvPr/>
          </p:nvSpPr>
          <p:spPr>
            <a:xfrm>
              <a:off x="5311076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Shape 2714"/>
            <p:cNvSpPr/>
            <p:nvPr/>
          </p:nvSpPr>
          <p:spPr>
            <a:xfrm>
              <a:off x="5311076" y="49091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Shape 2715"/>
            <p:cNvSpPr/>
            <p:nvPr/>
          </p:nvSpPr>
          <p:spPr>
            <a:xfrm>
              <a:off x="5311076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Shape 2716"/>
            <p:cNvSpPr/>
            <p:nvPr/>
          </p:nvSpPr>
          <p:spPr>
            <a:xfrm>
              <a:off x="5311076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Shape 2717"/>
            <p:cNvSpPr/>
            <p:nvPr/>
          </p:nvSpPr>
          <p:spPr>
            <a:xfrm>
              <a:off x="5311076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Shape 2718"/>
            <p:cNvSpPr/>
            <p:nvPr/>
          </p:nvSpPr>
          <p:spPr>
            <a:xfrm>
              <a:off x="545856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Shape 2719"/>
            <p:cNvSpPr/>
            <p:nvPr/>
          </p:nvSpPr>
          <p:spPr>
            <a:xfrm>
              <a:off x="545856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Shape 2720"/>
            <p:cNvSpPr/>
            <p:nvPr/>
          </p:nvSpPr>
          <p:spPr>
            <a:xfrm>
              <a:off x="545856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Shape 2721"/>
            <p:cNvSpPr/>
            <p:nvPr/>
          </p:nvSpPr>
          <p:spPr>
            <a:xfrm>
              <a:off x="545856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Shape 2722"/>
            <p:cNvSpPr/>
            <p:nvPr/>
          </p:nvSpPr>
          <p:spPr>
            <a:xfrm>
              <a:off x="545856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Shape 2723"/>
            <p:cNvSpPr/>
            <p:nvPr/>
          </p:nvSpPr>
          <p:spPr>
            <a:xfrm>
              <a:off x="545856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Shape 2724"/>
            <p:cNvSpPr/>
            <p:nvPr/>
          </p:nvSpPr>
          <p:spPr>
            <a:xfrm>
              <a:off x="545856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Shape 2725"/>
            <p:cNvSpPr/>
            <p:nvPr/>
          </p:nvSpPr>
          <p:spPr>
            <a:xfrm>
              <a:off x="545856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Shape 2726"/>
            <p:cNvSpPr/>
            <p:nvPr/>
          </p:nvSpPr>
          <p:spPr>
            <a:xfrm>
              <a:off x="545856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Shape 2727"/>
            <p:cNvSpPr/>
            <p:nvPr/>
          </p:nvSpPr>
          <p:spPr>
            <a:xfrm>
              <a:off x="545856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Shape 2728"/>
            <p:cNvSpPr/>
            <p:nvPr/>
          </p:nvSpPr>
          <p:spPr>
            <a:xfrm>
              <a:off x="545856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Shape 2729"/>
            <p:cNvSpPr/>
            <p:nvPr/>
          </p:nvSpPr>
          <p:spPr>
            <a:xfrm>
              <a:off x="545856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Shape 2730"/>
            <p:cNvSpPr/>
            <p:nvPr/>
          </p:nvSpPr>
          <p:spPr>
            <a:xfrm>
              <a:off x="545856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Shape 2731"/>
            <p:cNvSpPr/>
            <p:nvPr/>
          </p:nvSpPr>
          <p:spPr>
            <a:xfrm>
              <a:off x="545856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Shape 2732"/>
            <p:cNvSpPr/>
            <p:nvPr/>
          </p:nvSpPr>
          <p:spPr>
            <a:xfrm>
              <a:off x="545856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Shape 2733"/>
            <p:cNvSpPr/>
            <p:nvPr/>
          </p:nvSpPr>
          <p:spPr>
            <a:xfrm>
              <a:off x="545856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Shape 2734"/>
            <p:cNvSpPr/>
            <p:nvPr/>
          </p:nvSpPr>
          <p:spPr>
            <a:xfrm>
              <a:off x="545856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Shape 2735"/>
            <p:cNvSpPr/>
            <p:nvPr/>
          </p:nvSpPr>
          <p:spPr>
            <a:xfrm>
              <a:off x="545856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Shape 2736"/>
            <p:cNvSpPr/>
            <p:nvPr/>
          </p:nvSpPr>
          <p:spPr>
            <a:xfrm>
              <a:off x="5461837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Shape 2737"/>
            <p:cNvSpPr/>
            <p:nvPr/>
          </p:nvSpPr>
          <p:spPr>
            <a:xfrm>
              <a:off x="5461837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Shape 2738"/>
            <p:cNvSpPr/>
            <p:nvPr/>
          </p:nvSpPr>
          <p:spPr>
            <a:xfrm>
              <a:off x="5461837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Shape 2739"/>
            <p:cNvSpPr/>
            <p:nvPr/>
          </p:nvSpPr>
          <p:spPr>
            <a:xfrm>
              <a:off x="5461837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0" name="Shape 2740"/>
          <p:cNvGrpSpPr/>
          <p:nvPr/>
        </p:nvGrpSpPr>
        <p:grpSpPr>
          <a:xfrm rot="10800000">
            <a:off x="7831137" y="34925"/>
            <a:ext cx="1141413" cy="6781798"/>
            <a:chOff x="5455055" y="240578"/>
            <a:chExt cx="1175076" cy="5238849"/>
          </a:xfrm>
        </p:grpSpPr>
        <p:sp>
          <p:nvSpPr>
            <p:cNvPr id="2741" name="Shape 2741"/>
            <p:cNvSpPr/>
            <p:nvPr/>
          </p:nvSpPr>
          <p:spPr>
            <a:xfrm>
              <a:off x="54550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Shape 2742"/>
            <p:cNvSpPr/>
            <p:nvPr/>
          </p:nvSpPr>
          <p:spPr>
            <a:xfrm>
              <a:off x="5455055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Shape 2743"/>
            <p:cNvSpPr/>
            <p:nvPr/>
          </p:nvSpPr>
          <p:spPr>
            <a:xfrm>
              <a:off x="5455055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Shape 2744"/>
            <p:cNvSpPr/>
            <p:nvPr/>
          </p:nvSpPr>
          <p:spPr>
            <a:xfrm>
              <a:off x="5455055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Shape 2745"/>
            <p:cNvSpPr/>
            <p:nvPr/>
          </p:nvSpPr>
          <p:spPr>
            <a:xfrm>
              <a:off x="5455055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Shape 2746"/>
            <p:cNvSpPr/>
            <p:nvPr/>
          </p:nvSpPr>
          <p:spPr>
            <a:xfrm>
              <a:off x="5455055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Shape 2747"/>
            <p:cNvSpPr/>
            <p:nvPr/>
          </p:nvSpPr>
          <p:spPr>
            <a:xfrm>
              <a:off x="5455055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Shape 2748"/>
            <p:cNvSpPr/>
            <p:nvPr/>
          </p:nvSpPr>
          <p:spPr>
            <a:xfrm>
              <a:off x="54550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Shape 2749"/>
            <p:cNvSpPr/>
            <p:nvPr/>
          </p:nvSpPr>
          <p:spPr>
            <a:xfrm>
              <a:off x="5455055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Shape 2750"/>
            <p:cNvSpPr/>
            <p:nvPr/>
          </p:nvSpPr>
          <p:spPr>
            <a:xfrm>
              <a:off x="5455055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Shape 2751"/>
            <p:cNvSpPr/>
            <p:nvPr/>
          </p:nvSpPr>
          <p:spPr>
            <a:xfrm>
              <a:off x="5455055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Shape 2752"/>
            <p:cNvSpPr/>
            <p:nvPr/>
          </p:nvSpPr>
          <p:spPr>
            <a:xfrm>
              <a:off x="5455055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Shape 2753"/>
            <p:cNvSpPr/>
            <p:nvPr/>
          </p:nvSpPr>
          <p:spPr>
            <a:xfrm>
              <a:off x="5458325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Shape 2754"/>
            <p:cNvSpPr/>
            <p:nvPr/>
          </p:nvSpPr>
          <p:spPr>
            <a:xfrm>
              <a:off x="5605414" y="24057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Shape 2755"/>
            <p:cNvSpPr/>
            <p:nvPr/>
          </p:nvSpPr>
          <p:spPr>
            <a:xfrm>
              <a:off x="5605414" y="538574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Shape 2756"/>
            <p:cNvSpPr/>
            <p:nvPr/>
          </p:nvSpPr>
          <p:spPr>
            <a:xfrm>
              <a:off x="56054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Shape 2757"/>
            <p:cNvSpPr/>
            <p:nvPr/>
          </p:nvSpPr>
          <p:spPr>
            <a:xfrm>
              <a:off x="5605414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Shape 2758"/>
            <p:cNvSpPr/>
            <p:nvPr/>
          </p:nvSpPr>
          <p:spPr>
            <a:xfrm>
              <a:off x="56054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Shape 2759"/>
            <p:cNvSpPr/>
            <p:nvPr/>
          </p:nvSpPr>
          <p:spPr>
            <a:xfrm>
              <a:off x="5605414" y="11431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Shape 2760"/>
            <p:cNvSpPr/>
            <p:nvPr/>
          </p:nvSpPr>
          <p:spPr>
            <a:xfrm>
              <a:off x="5605414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Shape 2761"/>
            <p:cNvSpPr/>
            <p:nvPr/>
          </p:nvSpPr>
          <p:spPr>
            <a:xfrm>
              <a:off x="5605414" y="144482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Shape 2762"/>
            <p:cNvSpPr/>
            <p:nvPr/>
          </p:nvSpPr>
          <p:spPr>
            <a:xfrm>
              <a:off x="56054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Shape 2763"/>
            <p:cNvSpPr/>
            <p:nvPr/>
          </p:nvSpPr>
          <p:spPr>
            <a:xfrm>
              <a:off x="56054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Shape 2764"/>
            <p:cNvSpPr/>
            <p:nvPr/>
          </p:nvSpPr>
          <p:spPr>
            <a:xfrm>
              <a:off x="5605414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Shape 2765"/>
            <p:cNvSpPr/>
            <p:nvPr/>
          </p:nvSpPr>
          <p:spPr>
            <a:xfrm>
              <a:off x="56054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Shape 2766"/>
            <p:cNvSpPr/>
            <p:nvPr/>
          </p:nvSpPr>
          <p:spPr>
            <a:xfrm>
              <a:off x="56054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Shape 2767"/>
            <p:cNvSpPr/>
            <p:nvPr/>
          </p:nvSpPr>
          <p:spPr>
            <a:xfrm>
              <a:off x="5605414" y="249823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Shape 2768"/>
            <p:cNvSpPr/>
            <p:nvPr/>
          </p:nvSpPr>
          <p:spPr>
            <a:xfrm>
              <a:off x="5605414" y="26490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Shape 2769"/>
            <p:cNvSpPr/>
            <p:nvPr/>
          </p:nvSpPr>
          <p:spPr>
            <a:xfrm>
              <a:off x="56054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Shape 2770"/>
            <p:cNvSpPr/>
            <p:nvPr/>
          </p:nvSpPr>
          <p:spPr>
            <a:xfrm>
              <a:off x="56054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Shape 2771"/>
            <p:cNvSpPr/>
            <p:nvPr/>
          </p:nvSpPr>
          <p:spPr>
            <a:xfrm>
              <a:off x="56054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Shape 2772"/>
            <p:cNvSpPr/>
            <p:nvPr/>
          </p:nvSpPr>
          <p:spPr>
            <a:xfrm>
              <a:off x="5605414" y="34008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Shape 2773"/>
            <p:cNvSpPr/>
            <p:nvPr/>
          </p:nvSpPr>
          <p:spPr>
            <a:xfrm>
              <a:off x="5605414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Shape 2774"/>
            <p:cNvSpPr/>
            <p:nvPr/>
          </p:nvSpPr>
          <p:spPr>
            <a:xfrm>
              <a:off x="5605414" y="370248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Shape 2775"/>
            <p:cNvSpPr/>
            <p:nvPr/>
          </p:nvSpPr>
          <p:spPr>
            <a:xfrm>
              <a:off x="56054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Shape 2776"/>
            <p:cNvSpPr/>
            <p:nvPr/>
          </p:nvSpPr>
          <p:spPr>
            <a:xfrm>
              <a:off x="56054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Shape 2777"/>
            <p:cNvSpPr/>
            <p:nvPr/>
          </p:nvSpPr>
          <p:spPr>
            <a:xfrm>
              <a:off x="5605414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Shape 2778"/>
            <p:cNvSpPr/>
            <p:nvPr/>
          </p:nvSpPr>
          <p:spPr>
            <a:xfrm>
              <a:off x="56054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Shape 2779"/>
            <p:cNvSpPr/>
            <p:nvPr/>
          </p:nvSpPr>
          <p:spPr>
            <a:xfrm>
              <a:off x="56054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Shape 2780"/>
            <p:cNvSpPr/>
            <p:nvPr/>
          </p:nvSpPr>
          <p:spPr>
            <a:xfrm>
              <a:off x="56086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Shape 2781"/>
            <p:cNvSpPr/>
            <p:nvPr/>
          </p:nvSpPr>
          <p:spPr>
            <a:xfrm>
              <a:off x="5608682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Shape 2782"/>
            <p:cNvSpPr/>
            <p:nvPr/>
          </p:nvSpPr>
          <p:spPr>
            <a:xfrm>
              <a:off x="56086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Shape 2783"/>
            <p:cNvSpPr/>
            <p:nvPr/>
          </p:nvSpPr>
          <p:spPr>
            <a:xfrm>
              <a:off x="5608682" y="520718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Shape 2784"/>
            <p:cNvSpPr/>
            <p:nvPr/>
          </p:nvSpPr>
          <p:spPr>
            <a:xfrm>
              <a:off x="5608682" y="535802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Shape 2785"/>
            <p:cNvSpPr/>
            <p:nvPr/>
          </p:nvSpPr>
          <p:spPr>
            <a:xfrm>
              <a:off x="57590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Shape 2786"/>
            <p:cNvSpPr/>
            <p:nvPr/>
          </p:nvSpPr>
          <p:spPr>
            <a:xfrm>
              <a:off x="57590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Shape 2787"/>
            <p:cNvSpPr/>
            <p:nvPr/>
          </p:nvSpPr>
          <p:spPr>
            <a:xfrm>
              <a:off x="5759039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Shape 2788"/>
            <p:cNvSpPr/>
            <p:nvPr/>
          </p:nvSpPr>
          <p:spPr>
            <a:xfrm>
              <a:off x="5759039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Shape 2789"/>
            <p:cNvSpPr/>
            <p:nvPr/>
          </p:nvSpPr>
          <p:spPr>
            <a:xfrm>
              <a:off x="5759039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Shape 2790"/>
            <p:cNvSpPr/>
            <p:nvPr/>
          </p:nvSpPr>
          <p:spPr>
            <a:xfrm>
              <a:off x="57590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Shape 2791"/>
            <p:cNvSpPr/>
            <p:nvPr/>
          </p:nvSpPr>
          <p:spPr>
            <a:xfrm>
              <a:off x="5759039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Shape 2792"/>
            <p:cNvSpPr/>
            <p:nvPr/>
          </p:nvSpPr>
          <p:spPr>
            <a:xfrm>
              <a:off x="5759039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Shape 2793"/>
            <p:cNvSpPr/>
            <p:nvPr/>
          </p:nvSpPr>
          <p:spPr>
            <a:xfrm>
              <a:off x="57590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Shape 2794"/>
            <p:cNvSpPr/>
            <p:nvPr/>
          </p:nvSpPr>
          <p:spPr>
            <a:xfrm>
              <a:off x="5762307" y="49067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Shape 2795"/>
            <p:cNvSpPr/>
            <p:nvPr/>
          </p:nvSpPr>
          <p:spPr>
            <a:xfrm>
              <a:off x="57623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Shape 2796"/>
            <p:cNvSpPr/>
            <p:nvPr/>
          </p:nvSpPr>
          <p:spPr>
            <a:xfrm>
              <a:off x="5909396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Shape 2797"/>
            <p:cNvSpPr/>
            <p:nvPr/>
          </p:nvSpPr>
          <p:spPr>
            <a:xfrm>
              <a:off x="59093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Shape 2798"/>
            <p:cNvSpPr/>
            <p:nvPr/>
          </p:nvSpPr>
          <p:spPr>
            <a:xfrm>
              <a:off x="5909396" y="2796233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Shape 2799"/>
            <p:cNvSpPr/>
            <p:nvPr/>
          </p:nvSpPr>
          <p:spPr>
            <a:xfrm>
              <a:off x="6063023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Shape 2800"/>
            <p:cNvSpPr/>
            <p:nvPr/>
          </p:nvSpPr>
          <p:spPr>
            <a:xfrm>
              <a:off x="62101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Shape 2801"/>
            <p:cNvSpPr/>
            <p:nvPr/>
          </p:nvSpPr>
          <p:spPr>
            <a:xfrm>
              <a:off x="6213380" y="520718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Shape 2802"/>
            <p:cNvSpPr/>
            <p:nvPr/>
          </p:nvSpPr>
          <p:spPr>
            <a:xfrm>
              <a:off x="6509192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3" name="Shape 2803"/>
          <p:cNvGrpSpPr/>
          <p:nvPr/>
        </p:nvGrpSpPr>
        <p:grpSpPr>
          <a:xfrm rot="10800000">
            <a:off x="7685087" y="38099"/>
            <a:ext cx="995361" cy="6586537"/>
            <a:chOff x="5756082" y="388625"/>
            <a:chExt cx="1024549" cy="5088349"/>
          </a:xfrm>
        </p:grpSpPr>
        <p:sp>
          <p:nvSpPr>
            <p:cNvPr id="2804" name="Shape 2804"/>
            <p:cNvSpPr/>
            <p:nvPr/>
          </p:nvSpPr>
          <p:spPr>
            <a:xfrm>
              <a:off x="5756082" y="53947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Shape 2805"/>
            <p:cNvSpPr/>
            <p:nvPr/>
          </p:nvSpPr>
          <p:spPr>
            <a:xfrm>
              <a:off x="5756082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Shape 2806"/>
            <p:cNvSpPr/>
            <p:nvPr/>
          </p:nvSpPr>
          <p:spPr>
            <a:xfrm>
              <a:off x="5756082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Shape 2807"/>
            <p:cNvSpPr/>
            <p:nvPr/>
          </p:nvSpPr>
          <p:spPr>
            <a:xfrm>
              <a:off x="5756082" y="339944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Shape 2808"/>
            <p:cNvSpPr/>
            <p:nvPr/>
          </p:nvSpPr>
          <p:spPr>
            <a:xfrm>
              <a:off x="5756082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Shape 2809"/>
            <p:cNvSpPr/>
            <p:nvPr/>
          </p:nvSpPr>
          <p:spPr>
            <a:xfrm>
              <a:off x="5756082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Shape 2810"/>
            <p:cNvSpPr/>
            <p:nvPr/>
          </p:nvSpPr>
          <p:spPr>
            <a:xfrm>
              <a:off x="5759350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Shape 2811"/>
            <p:cNvSpPr/>
            <p:nvPr/>
          </p:nvSpPr>
          <p:spPr>
            <a:xfrm>
              <a:off x="5906414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Shape 2812"/>
            <p:cNvSpPr/>
            <p:nvPr/>
          </p:nvSpPr>
          <p:spPr>
            <a:xfrm>
              <a:off x="5906414" y="114163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Shape 2813"/>
            <p:cNvSpPr/>
            <p:nvPr/>
          </p:nvSpPr>
          <p:spPr>
            <a:xfrm>
              <a:off x="5906414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Shape 2814"/>
            <p:cNvSpPr/>
            <p:nvPr/>
          </p:nvSpPr>
          <p:spPr>
            <a:xfrm>
              <a:off x="5906414" y="144210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Shape 2815"/>
            <p:cNvSpPr/>
            <p:nvPr/>
          </p:nvSpPr>
          <p:spPr>
            <a:xfrm>
              <a:off x="5906414" y="174380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Shape 2816"/>
            <p:cNvSpPr/>
            <p:nvPr/>
          </p:nvSpPr>
          <p:spPr>
            <a:xfrm>
              <a:off x="5906414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Shape 2817"/>
            <p:cNvSpPr/>
            <p:nvPr/>
          </p:nvSpPr>
          <p:spPr>
            <a:xfrm>
              <a:off x="5906414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Shape 2818"/>
            <p:cNvSpPr/>
            <p:nvPr/>
          </p:nvSpPr>
          <p:spPr>
            <a:xfrm>
              <a:off x="5906414" y="294690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Shape 2819"/>
            <p:cNvSpPr/>
            <p:nvPr/>
          </p:nvSpPr>
          <p:spPr>
            <a:xfrm>
              <a:off x="5906414" y="309775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Shape 2820"/>
            <p:cNvSpPr/>
            <p:nvPr/>
          </p:nvSpPr>
          <p:spPr>
            <a:xfrm>
              <a:off x="5906414" y="324859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Shape 2821"/>
            <p:cNvSpPr/>
            <p:nvPr/>
          </p:nvSpPr>
          <p:spPr>
            <a:xfrm>
              <a:off x="5906414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Shape 2822"/>
            <p:cNvSpPr/>
            <p:nvPr/>
          </p:nvSpPr>
          <p:spPr>
            <a:xfrm>
              <a:off x="5906414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Shape 2823"/>
            <p:cNvSpPr/>
            <p:nvPr/>
          </p:nvSpPr>
          <p:spPr>
            <a:xfrm>
              <a:off x="5906414" y="385076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Shape 2824"/>
            <p:cNvSpPr/>
            <p:nvPr/>
          </p:nvSpPr>
          <p:spPr>
            <a:xfrm>
              <a:off x="5906414" y="400038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Shape 2825"/>
            <p:cNvSpPr/>
            <p:nvPr/>
          </p:nvSpPr>
          <p:spPr>
            <a:xfrm>
              <a:off x="5906414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Shape 2826"/>
            <p:cNvSpPr/>
            <p:nvPr/>
          </p:nvSpPr>
          <p:spPr>
            <a:xfrm>
              <a:off x="5906414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Shape 2827"/>
            <p:cNvSpPr/>
            <p:nvPr/>
          </p:nvSpPr>
          <p:spPr>
            <a:xfrm>
              <a:off x="5909682" y="490424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Shape 2828"/>
            <p:cNvSpPr/>
            <p:nvPr/>
          </p:nvSpPr>
          <p:spPr>
            <a:xfrm>
              <a:off x="5909682" y="5051412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Shape 2829"/>
            <p:cNvSpPr/>
            <p:nvPr/>
          </p:nvSpPr>
          <p:spPr>
            <a:xfrm>
              <a:off x="5909682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Shape 2830"/>
            <p:cNvSpPr/>
            <p:nvPr/>
          </p:nvSpPr>
          <p:spPr>
            <a:xfrm>
              <a:off x="6060016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Shape 2831"/>
            <p:cNvSpPr/>
            <p:nvPr/>
          </p:nvSpPr>
          <p:spPr>
            <a:xfrm>
              <a:off x="6060016" y="686641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Shape 2832"/>
            <p:cNvSpPr/>
            <p:nvPr/>
          </p:nvSpPr>
          <p:spPr>
            <a:xfrm>
              <a:off x="6060016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Shape 2833"/>
            <p:cNvSpPr/>
            <p:nvPr/>
          </p:nvSpPr>
          <p:spPr>
            <a:xfrm>
              <a:off x="6060016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Shape 2834"/>
            <p:cNvSpPr/>
            <p:nvPr/>
          </p:nvSpPr>
          <p:spPr>
            <a:xfrm>
              <a:off x="6060016" y="144210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Shape 2835"/>
            <p:cNvSpPr/>
            <p:nvPr/>
          </p:nvSpPr>
          <p:spPr>
            <a:xfrm>
              <a:off x="6060016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Shape 2836"/>
            <p:cNvSpPr/>
            <p:nvPr/>
          </p:nvSpPr>
          <p:spPr>
            <a:xfrm>
              <a:off x="6060016" y="174380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Shape 2837"/>
            <p:cNvSpPr/>
            <p:nvPr/>
          </p:nvSpPr>
          <p:spPr>
            <a:xfrm>
              <a:off x="6060016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Shape 2838"/>
            <p:cNvSpPr/>
            <p:nvPr/>
          </p:nvSpPr>
          <p:spPr>
            <a:xfrm>
              <a:off x="6060016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Shape 2839"/>
            <p:cNvSpPr/>
            <p:nvPr/>
          </p:nvSpPr>
          <p:spPr>
            <a:xfrm>
              <a:off x="6060016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Shape 2840"/>
            <p:cNvSpPr/>
            <p:nvPr/>
          </p:nvSpPr>
          <p:spPr>
            <a:xfrm>
              <a:off x="6060016" y="264643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Shape 2841"/>
            <p:cNvSpPr/>
            <p:nvPr/>
          </p:nvSpPr>
          <p:spPr>
            <a:xfrm>
              <a:off x="6060016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Shape 2842"/>
            <p:cNvSpPr/>
            <p:nvPr/>
          </p:nvSpPr>
          <p:spPr>
            <a:xfrm>
              <a:off x="6060016" y="294690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Shape 2843"/>
            <p:cNvSpPr/>
            <p:nvPr/>
          </p:nvSpPr>
          <p:spPr>
            <a:xfrm>
              <a:off x="6060016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Shape 2844"/>
            <p:cNvSpPr/>
            <p:nvPr/>
          </p:nvSpPr>
          <p:spPr>
            <a:xfrm>
              <a:off x="6060016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Shape 2845"/>
            <p:cNvSpPr/>
            <p:nvPr/>
          </p:nvSpPr>
          <p:spPr>
            <a:xfrm>
              <a:off x="6060016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Shape 2846"/>
            <p:cNvSpPr/>
            <p:nvPr/>
          </p:nvSpPr>
          <p:spPr>
            <a:xfrm>
              <a:off x="6060016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Shape 2847"/>
            <p:cNvSpPr/>
            <p:nvPr/>
          </p:nvSpPr>
          <p:spPr>
            <a:xfrm>
              <a:off x="6060016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Shape 2848"/>
            <p:cNvSpPr/>
            <p:nvPr/>
          </p:nvSpPr>
          <p:spPr>
            <a:xfrm>
              <a:off x="6060016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Shape 2849"/>
            <p:cNvSpPr/>
            <p:nvPr/>
          </p:nvSpPr>
          <p:spPr>
            <a:xfrm>
              <a:off x="6060016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Shape 2850"/>
            <p:cNvSpPr/>
            <p:nvPr/>
          </p:nvSpPr>
          <p:spPr>
            <a:xfrm>
              <a:off x="6060016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Shape 2851"/>
            <p:cNvSpPr/>
            <p:nvPr/>
          </p:nvSpPr>
          <p:spPr>
            <a:xfrm>
              <a:off x="6060016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Shape 2852"/>
            <p:cNvSpPr/>
            <p:nvPr/>
          </p:nvSpPr>
          <p:spPr>
            <a:xfrm>
              <a:off x="6063283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Shape 2853"/>
            <p:cNvSpPr/>
            <p:nvPr/>
          </p:nvSpPr>
          <p:spPr>
            <a:xfrm>
              <a:off x="6063283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Shape 2854"/>
            <p:cNvSpPr/>
            <p:nvPr/>
          </p:nvSpPr>
          <p:spPr>
            <a:xfrm>
              <a:off x="6063283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Shape 2855"/>
            <p:cNvSpPr/>
            <p:nvPr/>
          </p:nvSpPr>
          <p:spPr>
            <a:xfrm>
              <a:off x="6063283" y="535556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Shape 2856"/>
            <p:cNvSpPr/>
            <p:nvPr/>
          </p:nvSpPr>
          <p:spPr>
            <a:xfrm>
              <a:off x="6210348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Shape 2857"/>
            <p:cNvSpPr/>
            <p:nvPr/>
          </p:nvSpPr>
          <p:spPr>
            <a:xfrm>
              <a:off x="6210348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Shape 2858"/>
            <p:cNvSpPr/>
            <p:nvPr/>
          </p:nvSpPr>
          <p:spPr>
            <a:xfrm>
              <a:off x="6210348" y="114163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Shape 2859"/>
            <p:cNvSpPr/>
            <p:nvPr/>
          </p:nvSpPr>
          <p:spPr>
            <a:xfrm>
              <a:off x="6210348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Shape 2860"/>
            <p:cNvSpPr/>
            <p:nvPr/>
          </p:nvSpPr>
          <p:spPr>
            <a:xfrm>
              <a:off x="6210348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Shape 2861"/>
            <p:cNvSpPr/>
            <p:nvPr/>
          </p:nvSpPr>
          <p:spPr>
            <a:xfrm>
              <a:off x="6210348" y="1893423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Shape 2862"/>
            <p:cNvSpPr/>
            <p:nvPr/>
          </p:nvSpPr>
          <p:spPr>
            <a:xfrm>
              <a:off x="6210348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Shape 2863"/>
            <p:cNvSpPr/>
            <p:nvPr/>
          </p:nvSpPr>
          <p:spPr>
            <a:xfrm>
              <a:off x="6210348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Shape 2864"/>
            <p:cNvSpPr/>
            <p:nvPr/>
          </p:nvSpPr>
          <p:spPr>
            <a:xfrm>
              <a:off x="6210348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Shape 2865"/>
            <p:cNvSpPr/>
            <p:nvPr/>
          </p:nvSpPr>
          <p:spPr>
            <a:xfrm>
              <a:off x="6210348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Shape 2866"/>
            <p:cNvSpPr/>
            <p:nvPr/>
          </p:nvSpPr>
          <p:spPr>
            <a:xfrm>
              <a:off x="6210348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Shape 2867"/>
            <p:cNvSpPr/>
            <p:nvPr/>
          </p:nvSpPr>
          <p:spPr>
            <a:xfrm>
              <a:off x="6210348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Shape 2868"/>
            <p:cNvSpPr/>
            <p:nvPr/>
          </p:nvSpPr>
          <p:spPr>
            <a:xfrm>
              <a:off x="6210348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Shape 2869"/>
            <p:cNvSpPr/>
            <p:nvPr/>
          </p:nvSpPr>
          <p:spPr>
            <a:xfrm>
              <a:off x="6210348" y="400038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Shape 2870"/>
            <p:cNvSpPr/>
            <p:nvPr/>
          </p:nvSpPr>
          <p:spPr>
            <a:xfrm>
              <a:off x="6210348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Shape 2871"/>
            <p:cNvSpPr/>
            <p:nvPr/>
          </p:nvSpPr>
          <p:spPr>
            <a:xfrm>
              <a:off x="6210348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Shape 2872"/>
            <p:cNvSpPr/>
            <p:nvPr/>
          </p:nvSpPr>
          <p:spPr>
            <a:xfrm>
              <a:off x="6210348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Shape 2873"/>
            <p:cNvSpPr/>
            <p:nvPr/>
          </p:nvSpPr>
          <p:spPr>
            <a:xfrm>
              <a:off x="6210348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Shape 2874"/>
            <p:cNvSpPr/>
            <p:nvPr/>
          </p:nvSpPr>
          <p:spPr>
            <a:xfrm>
              <a:off x="6213616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Shape 2875"/>
            <p:cNvSpPr/>
            <p:nvPr/>
          </p:nvSpPr>
          <p:spPr>
            <a:xfrm>
              <a:off x="6213616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Shape 2876"/>
            <p:cNvSpPr/>
            <p:nvPr/>
          </p:nvSpPr>
          <p:spPr>
            <a:xfrm>
              <a:off x="6360680" y="38862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Shape 2877"/>
            <p:cNvSpPr/>
            <p:nvPr/>
          </p:nvSpPr>
          <p:spPr>
            <a:xfrm>
              <a:off x="6360680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Shape 2878"/>
            <p:cNvSpPr/>
            <p:nvPr/>
          </p:nvSpPr>
          <p:spPr>
            <a:xfrm>
              <a:off x="6360680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Shape 2879"/>
            <p:cNvSpPr/>
            <p:nvPr/>
          </p:nvSpPr>
          <p:spPr>
            <a:xfrm>
              <a:off x="6360680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Shape 2880"/>
            <p:cNvSpPr/>
            <p:nvPr/>
          </p:nvSpPr>
          <p:spPr>
            <a:xfrm>
              <a:off x="6360680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Shape 2881"/>
            <p:cNvSpPr/>
            <p:nvPr/>
          </p:nvSpPr>
          <p:spPr>
            <a:xfrm>
              <a:off x="6360680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Shape 2882"/>
            <p:cNvSpPr/>
            <p:nvPr/>
          </p:nvSpPr>
          <p:spPr>
            <a:xfrm>
              <a:off x="6360680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Shape 2883"/>
            <p:cNvSpPr/>
            <p:nvPr/>
          </p:nvSpPr>
          <p:spPr>
            <a:xfrm>
              <a:off x="6360680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Shape 2884"/>
            <p:cNvSpPr/>
            <p:nvPr/>
          </p:nvSpPr>
          <p:spPr>
            <a:xfrm>
              <a:off x="6360680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Shape 2885"/>
            <p:cNvSpPr/>
            <p:nvPr/>
          </p:nvSpPr>
          <p:spPr>
            <a:xfrm>
              <a:off x="6360680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Shape 2886"/>
            <p:cNvSpPr/>
            <p:nvPr/>
          </p:nvSpPr>
          <p:spPr>
            <a:xfrm>
              <a:off x="6360680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Shape 2887"/>
            <p:cNvSpPr/>
            <p:nvPr/>
          </p:nvSpPr>
          <p:spPr>
            <a:xfrm>
              <a:off x="6360680" y="369991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Shape 2888"/>
            <p:cNvSpPr/>
            <p:nvPr/>
          </p:nvSpPr>
          <p:spPr>
            <a:xfrm>
              <a:off x="6360680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Shape 2889"/>
            <p:cNvSpPr/>
            <p:nvPr/>
          </p:nvSpPr>
          <p:spPr>
            <a:xfrm>
              <a:off x="6360680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Shape 2890"/>
            <p:cNvSpPr/>
            <p:nvPr/>
          </p:nvSpPr>
          <p:spPr>
            <a:xfrm>
              <a:off x="6360680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Shape 2891"/>
            <p:cNvSpPr/>
            <p:nvPr/>
          </p:nvSpPr>
          <p:spPr>
            <a:xfrm>
              <a:off x="6360680" y="475339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Shape 2892"/>
            <p:cNvSpPr/>
            <p:nvPr/>
          </p:nvSpPr>
          <p:spPr>
            <a:xfrm>
              <a:off x="6363948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Shape 2893"/>
            <p:cNvSpPr/>
            <p:nvPr/>
          </p:nvSpPr>
          <p:spPr>
            <a:xfrm>
              <a:off x="6363948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Shape 2894"/>
            <p:cNvSpPr/>
            <p:nvPr/>
          </p:nvSpPr>
          <p:spPr>
            <a:xfrm>
              <a:off x="6509378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Shape 2895"/>
            <p:cNvSpPr/>
            <p:nvPr/>
          </p:nvSpPr>
          <p:spPr>
            <a:xfrm>
              <a:off x="6509378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Shape 2896"/>
            <p:cNvSpPr/>
            <p:nvPr/>
          </p:nvSpPr>
          <p:spPr>
            <a:xfrm>
              <a:off x="6509378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Shape 2897"/>
            <p:cNvSpPr/>
            <p:nvPr/>
          </p:nvSpPr>
          <p:spPr>
            <a:xfrm>
              <a:off x="6509378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Shape 2898"/>
            <p:cNvSpPr/>
            <p:nvPr/>
          </p:nvSpPr>
          <p:spPr>
            <a:xfrm>
              <a:off x="6509378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Shape 2899"/>
            <p:cNvSpPr/>
            <p:nvPr/>
          </p:nvSpPr>
          <p:spPr>
            <a:xfrm>
              <a:off x="6509378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Shape 2900"/>
            <p:cNvSpPr/>
            <p:nvPr/>
          </p:nvSpPr>
          <p:spPr>
            <a:xfrm>
              <a:off x="6509378" y="460254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Shape 2901"/>
            <p:cNvSpPr/>
            <p:nvPr/>
          </p:nvSpPr>
          <p:spPr>
            <a:xfrm>
              <a:off x="6512646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Shape 2902"/>
            <p:cNvSpPr/>
            <p:nvPr/>
          </p:nvSpPr>
          <p:spPr>
            <a:xfrm>
              <a:off x="6659711" y="686641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Shape 2903"/>
            <p:cNvSpPr/>
            <p:nvPr/>
          </p:nvSpPr>
          <p:spPr>
            <a:xfrm>
              <a:off x="6659711" y="159295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Shape 2904"/>
            <p:cNvSpPr/>
            <p:nvPr/>
          </p:nvSpPr>
          <p:spPr>
            <a:xfrm>
              <a:off x="6659711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5" name="Shape 2905"/>
          <p:cNvGrpSpPr/>
          <p:nvPr/>
        </p:nvGrpSpPr>
        <p:grpSpPr>
          <a:xfrm rot="10800000">
            <a:off x="7681912" y="34925"/>
            <a:ext cx="1144587" cy="6781798"/>
            <a:chOff x="5605555" y="240578"/>
            <a:chExt cx="1178344" cy="5238849"/>
          </a:xfrm>
        </p:grpSpPr>
        <p:sp>
          <p:nvSpPr>
            <p:cNvPr id="2906" name="Shape 2906"/>
            <p:cNvSpPr/>
            <p:nvPr/>
          </p:nvSpPr>
          <p:spPr>
            <a:xfrm>
              <a:off x="56055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Shape 2907"/>
            <p:cNvSpPr/>
            <p:nvPr/>
          </p:nvSpPr>
          <p:spPr>
            <a:xfrm>
              <a:off x="5605555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Shape 2908"/>
            <p:cNvSpPr/>
            <p:nvPr/>
          </p:nvSpPr>
          <p:spPr>
            <a:xfrm>
              <a:off x="56055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Shape 2909"/>
            <p:cNvSpPr/>
            <p:nvPr/>
          </p:nvSpPr>
          <p:spPr>
            <a:xfrm>
              <a:off x="5605555" y="415377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Shape 2910"/>
            <p:cNvSpPr/>
            <p:nvPr/>
          </p:nvSpPr>
          <p:spPr>
            <a:xfrm>
              <a:off x="5755914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Shape 2911"/>
            <p:cNvSpPr/>
            <p:nvPr/>
          </p:nvSpPr>
          <p:spPr>
            <a:xfrm>
              <a:off x="57559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Shape 2912"/>
            <p:cNvSpPr/>
            <p:nvPr/>
          </p:nvSpPr>
          <p:spPr>
            <a:xfrm>
              <a:off x="57559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Shape 2913"/>
            <p:cNvSpPr/>
            <p:nvPr/>
          </p:nvSpPr>
          <p:spPr>
            <a:xfrm>
              <a:off x="57559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Shape 2914"/>
            <p:cNvSpPr/>
            <p:nvPr/>
          </p:nvSpPr>
          <p:spPr>
            <a:xfrm>
              <a:off x="57559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Shape 2915"/>
            <p:cNvSpPr/>
            <p:nvPr/>
          </p:nvSpPr>
          <p:spPr>
            <a:xfrm>
              <a:off x="57559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Shape 2916"/>
            <p:cNvSpPr/>
            <p:nvPr/>
          </p:nvSpPr>
          <p:spPr>
            <a:xfrm>
              <a:off x="57559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Shape 2917"/>
            <p:cNvSpPr/>
            <p:nvPr/>
          </p:nvSpPr>
          <p:spPr>
            <a:xfrm>
              <a:off x="5755914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Shape 2918"/>
            <p:cNvSpPr/>
            <p:nvPr/>
          </p:nvSpPr>
          <p:spPr>
            <a:xfrm>
              <a:off x="57559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Shape 2919"/>
            <p:cNvSpPr/>
            <p:nvPr/>
          </p:nvSpPr>
          <p:spPr>
            <a:xfrm>
              <a:off x="57559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Shape 2920"/>
            <p:cNvSpPr/>
            <p:nvPr/>
          </p:nvSpPr>
          <p:spPr>
            <a:xfrm>
              <a:off x="57559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Shape 2921"/>
            <p:cNvSpPr/>
            <p:nvPr/>
          </p:nvSpPr>
          <p:spPr>
            <a:xfrm>
              <a:off x="57559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Shape 2922"/>
            <p:cNvSpPr/>
            <p:nvPr/>
          </p:nvSpPr>
          <p:spPr>
            <a:xfrm>
              <a:off x="57559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Shape 2923"/>
            <p:cNvSpPr/>
            <p:nvPr/>
          </p:nvSpPr>
          <p:spPr>
            <a:xfrm>
              <a:off x="57559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Shape 2924"/>
            <p:cNvSpPr/>
            <p:nvPr/>
          </p:nvSpPr>
          <p:spPr>
            <a:xfrm>
              <a:off x="57559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Shape 2925"/>
            <p:cNvSpPr/>
            <p:nvPr/>
          </p:nvSpPr>
          <p:spPr>
            <a:xfrm>
              <a:off x="57591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Shape 2926"/>
            <p:cNvSpPr/>
            <p:nvPr/>
          </p:nvSpPr>
          <p:spPr>
            <a:xfrm>
              <a:off x="57591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Shape 2927"/>
            <p:cNvSpPr/>
            <p:nvPr/>
          </p:nvSpPr>
          <p:spPr>
            <a:xfrm>
              <a:off x="59095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Shape 2928"/>
            <p:cNvSpPr/>
            <p:nvPr/>
          </p:nvSpPr>
          <p:spPr>
            <a:xfrm>
              <a:off x="5909539" y="538574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Shape 2929"/>
            <p:cNvSpPr/>
            <p:nvPr/>
          </p:nvSpPr>
          <p:spPr>
            <a:xfrm>
              <a:off x="59095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Shape 2930"/>
            <p:cNvSpPr/>
            <p:nvPr/>
          </p:nvSpPr>
          <p:spPr>
            <a:xfrm>
              <a:off x="5909539" y="99354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Shape 2931"/>
            <p:cNvSpPr/>
            <p:nvPr/>
          </p:nvSpPr>
          <p:spPr>
            <a:xfrm>
              <a:off x="5909539" y="159566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Shape 2932"/>
            <p:cNvSpPr/>
            <p:nvPr/>
          </p:nvSpPr>
          <p:spPr>
            <a:xfrm>
              <a:off x="5909539" y="219778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Shape 2933"/>
            <p:cNvSpPr/>
            <p:nvPr/>
          </p:nvSpPr>
          <p:spPr>
            <a:xfrm>
              <a:off x="5909539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Shape 2934"/>
            <p:cNvSpPr/>
            <p:nvPr/>
          </p:nvSpPr>
          <p:spPr>
            <a:xfrm>
              <a:off x="59095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Shape 2935"/>
            <p:cNvSpPr/>
            <p:nvPr/>
          </p:nvSpPr>
          <p:spPr>
            <a:xfrm>
              <a:off x="5909539" y="340081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Shape 2936"/>
            <p:cNvSpPr/>
            <p:nvPr/>
          </p:nvSpPr>
          <p:spPr>
            <a:xfrm>
              <a:off x="59095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Shape 2937"/>
            <p:cNvSpPr/>
            <p:nvPr/>
          </p:nvSpPr>
          <p:spPr>
            <a:xfrm>
              <a:off x="5909539" y="460505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Shape 2938"/>
            <p:cNvSpPr/>
            <p:nvPr/>
          </p:nvSpPr>
          <p:spPr>
            <a:xfrm>
              <a:off x="5912807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Shape 2939"/>
            <p:cNvSpPr/>
            <p:nvPr/>
          </p:nvSpPr>
          <p:spPr>
            <a:xfrm>
              <a:off x="59128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Shape 2940"/>
            <p:cNvSpPr/>
            <p:nvPr/>
          </p:nvSpPr>
          <p:spPr>
            <a:xfrm>
              <a:off x="6059896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Shape 2941"/>
            <p:cNvSpPr/>
            <p:nvPr/>
          </p:nvSpPr>
          <p:spPr>
            <a:xfrm>
              <a:off x="6059896" y="39141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Shape 2942"/>
            <p:cNvSpPr/>
            <p:nvPr/>
          </p:nvSpPr>
          <p:spPr>
            <a:xfrm>
              <a:off x="6059896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Shape 2943"/>
            <p:cNvSpPr/>
            <p:nvPr/>
          </p:nvSpPr>
          <p:spPr>
            <a:xfrm>
              <a:off x="6059896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Shape 2944"/>
            <p:cNvSpPr/>
            <p:nvPr/>
          </p:nvSpPr>
          <p:spPr>
            <a:xfrm>
              <a:off x="60598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Shape 2945"/>
            <p:cNvSpPr/>
            <p:nvPr/>
          </p:nvSpPr>
          <p:spPr>
            <a:xfrm>
              <a:off x="6059896" y="20469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Shape 2946"/>
            <p:cNvSpPr/>
            <p:nvPr/>
          </p:nvSpPr>
          <p:spPr>
            <a:xfrm>
              <a:off x="6059896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Shape 2947"/>
            <p:cNvSpPr/>
            <p:nvPr/>
          </p:nvSpPr>
          <p:spPr>
            <a:xfrm>
              <a:off x="6059896" y="40029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Shape 2948"/>
            <p:cNvSpPr/>
            <p:nvPr/>
          </p:nvSpPr>
          <p:spPr>
            <a:xfrm>
              <a:off x="6210253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Shape 2949"/>
            <p:cNvSpPr/>
            <p:nvPr/>
          </p:nvSpPr>
          <p:spPr>
            <a:xfrm>
              <a:off x="6210253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Shape 2950"/>
            <p:cNvSpPr/>
            <p:nvPr/>
          </p:nvSpPr>
          <p:spPr>
            <a:xfrm>
              <a:off x="6210253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Shape 2951"/>
            <p:cNvSpPr/>
            <p:nvPr/>
          </p:nvSpPr>
          <p:spPr>
            <a:xfrm>
              <a:off x="6210253" y="3251199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Shape 2952"/>
            <p:cNvSpPr/>
            <p:nvPr/>
          </p:nvSpPr>
          <p:spPr>
            <a:xfrm>
              <a:off x="6210253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Shape 2953"/>
            <p:cNvSpPr/>
            <p:nvPr/>
          </p:nvSpPr>
          <p:spPr>
            <a:xfrm>
              <a:off x="6360612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Shape 2954"/>
            <p:cNvSpPr/>
            <p:nvPr/>
          </p:nvSpPr>
          <p:spPr>
            <a:xfrm>
              <a:off x="63606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Shape 2955"/>
            <p:cNvSpPr/>
            <p:nvPr/>
          </p:nvSpPr>
          <p:spPr>
            <a:xfrm>
              <a:off x="6662960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6" name="Shape 2956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2957" name="Shape 2957"/>
          <p:cNvSpPr txBox="1">
            <a:spLocks noGrp="1"/>
          </p:cNvSpPr>
          <p:nvPr>
            <p:ph type="body" idx="1"/>
          </p:nvPr>
        </p:nvSpPr>
        <p:spPr>
          <a:xfrm>
            <a:off x="718300" y="2311398"/>
            <a:ext cx="6761100" cy="397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5240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9812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4384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2958" name="Shape 2958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0" name="Shape 2960"/>
          <p:cNvGrpSpPr/>
          <p:nvPr/>
        </p:nvGrpSpPr>
        <p:grpSpPr>
          <a:xfrm rot="10800000">
            <a:off x="8848725" y="31750"/>
            <a:ext cx="266699" cy="6784973"/>
            <a:chOff x="5307800" y="240578"/>
            <a:chExt cx="275301" cy="5241301"/>
          </a:xfrm>
        </p:grpSpPr>
        <p:sp>
          <p:nvSpPr>
            <p:cNvPr id="2961" name="Shape 2961"/>
            <p:cNvSpPr/>
            <p:nvPr/>
          </p:nvSpPr>
          <p:spPr>
            <a:xfrm>
              <a:off x="530780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Shape 2962"/>
            <p:cNvSpPr/>
            <p:nvPr/>
          </p:nvSpPr>
          <p:spPr>
            <a:xfrm>
              <a:off x="5307800" y="39141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Shape 2963"/>
            <p:cNvSpPr/>
            <p:nvPr/>
          </p:nvSpPr>
          <p:spPr>
            <a:xfrm>
              <a:off x="530780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Shape 2964"/>
            <p:cNvSpPr/>
            <p:nvPr/>
          </p:nvSpPr>
          <p:spPr>
            <a:xfrm>
              <a:off x="5307800" y="691864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Shape 2965"/>
            <p:cNvSpPr/>
            <p:nvPr/>
          </p:nvSpPr>
          <p:spPr>
            <a:xfrm>
              <a:off x="5307800" y="8427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Shape 2966"/>
            <p:cNvSpPr/>
            <p:nvPr/>
          </p:nvSpPr>
          <p:spPr>
            <a:xfrm>
              <a:off x="530780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Shape 2967"/>
            <p:cNvSpPr/>
            <p:nvPr/>
          </p:nvSpPr>
          <p:spPr>
            <a:xfrm>
              <a:off x="530780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Shape 2968"/>
            <p:cNvSpPr/>
            <p:nvPr/>
          </p:nvSpPr>
          <p:spPr>
            <a:xfrm>
              <a:off x="5307800" y="12939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Shape 2969"/>
            <p:cNvSpPr/>
            <p:nvPr/>
          </p:nvSpPr>
          <p:spPr>
            <a:xfrm>
              <a:off x="530780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Shape 2970"/>
            <p:cNvSpPr/>
            <p:nvPr/>
          </p:nvSpPr>
          <p:spPr>
            <a:xfrm>
              <a:off x="530780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Shape 2971"/>
            <p:cNvSpPr/>
            <p:nvPr/>
          </p:nvSpPr>
          <p:spPr>
            <a:xfrm>
              <a:off x="5307800" y="17452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Shape 2972"/>
            <p:cNvSpPr/>
            <p:nvPr/>
          </p:nvSpPr>
          <p:spPr>
            <a:xfrm>
              <a:off x="5307800" y="189611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Shape 2973"/>
            <p:cNvSpPr/>
            <p:nvPr/>
          </p:nvSpPr>
          <p:spPr>
            <a:xfrm>
              <a:off x="5307800" y="20469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Shape 2974"/>
            <p:cNvSpPr/>
            <p:nvPr/>
          </p:nvSpPr>
          <p:spPr>
            <a:xfrm>
              <a:off x="530780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Shape 2975"/>
            <p:cNvSpPr/>
            <p:nvPr/>
          </p:nvSpPr>
          <p:spPr>
            <a:xfrm>
              <a:off x="530780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Shape 2976"/>
            <p:cNvSpPr/>
            <p:nvPr/>
          </p:nvSpPr>
          <p:spPr>
            <a:xfrm>
              <a:off x="530780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Shape 2977"/>
            <p:cNvSpPr/>
            <p:nvPr/>
          </p:nvSpPr>
          <p:spPr>
            <a:xfrm>
              <a:off x="530780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Shape 2978"/>
            <p:cNvSpPr/>
            <p:nvPr/>
          </p:nvSpPr>
          <p:spPr>
            <a:xfrm>
              <a:off x="5307800" y="2796233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Shape 2979"/>
            <p:cNvSpPr/>
            <p:nvPr/>
          </p:nvSpPr>
          <p:spPr>
            <a:xfrm>
              <a:off x="530780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Shape 2980"/>
            <p:cNvSpPr/>
            <p:nvPr/>
          </p:nvSpPr>
          <p:spPr>
            <a:xfrm>
              <a:off x="5307800" y="310281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Shape 2981"/>
            <p:cNvSpPr/>
            <p:nvPr/>
          </p:nvSpPr>
          <p:spPr>
            <a:xfrm>
              <a:off x="530780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Shape 2982"/>
            <p:cNvSpPr/>
            <p:nvPr/>
          </p:nvSpPr>
          <p:spPr>
            <a:xfrm>
              <a:off x="530780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Shape 2983"/>
            <p:cNvSpPr/>
            <p:nvPr/>
          </p:nvSpPr>
          <p:spPr>
            <a:xfrm>
              <a:off x="5307800" y="35541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Shape 2984"/>
            <p:cNvSpPr/>
            <p:nvPr/>
          </p:nvSpPr>
          <p:spPr>
            <a:xfrm>
              <a:off x="530780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Shape 2985"/>
            <p:cNvSpPr/>
            <p:nvPr/>
          </p:nvSpPr>
          <p:spPr>
            <a:xfrm>
              <a:off x="530780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Shape 2986"/>
            <p:cNvSpPr/>
            <p:nvPr/>
          </p:nvSpPr>
          <p:spPr>
            <a:xfrm>
              <a:off x="530780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Shape 2987"/>
            <p:cNvSpPr/>
            <p:nvPr/>
          </p:nvSpPr>
          <p:spPr>
            <a:xfrm>
              <a:off x="530780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Shape 2988"/>
            <p:cNvSpPr/>
            <p:nvPr/>
          </p:nvSpPr>
          <p:spPr>
            <a:xfrm>
              <a:off x="5307800" y="43070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Shape 2989"/>
            <p:cNvSpPr/>
            <p:nvPr/>
          </p:nvSpPr>
          <p:spPr>
            <a:xfrm>
              <a:off x="5307800" y="445790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Shape 2990"/>
            <p:cNvSpPr/>
            <p:nvPr/>
          </p:nvSpPr>
          <p:spPr>
            <a:xfrm>
              <a:off x="530780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Shape 2991"/>
            <p:cNvSpPr/>
            <p:nvPr/>
          </p:nvSpPr>
          <p:spPr>
            <a:xfrm>
              <a:off x="5311076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Shape 2992"/>
            <p:cNvSpPr/>
            <p:nvPr/>
          </p:nvSpPr>
          <p:spPr>
            <a:xfrm>
              <a:off x="5311076" y="49091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Shape 2993"/>
            <p:cNvSpPr/>
            <p:nvPr/>
          </p:nvSpPr>
          <p:spPr>
            <a:xfrm>
              <a:off x="5311076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Shape 2994"/>
            <p:cNvSpPr/>
            <p:nvPr/>
          </p:nvSpPr>
          <p:spPr>
            <a:xfrm>
              <a:off x="5311076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Shape 2995"/>
            <p:cNvSpPr/>
            <p:nvPr/>
          </p:nvSpPr>
          <p:spPr>
            <a:xfrm>
              <a:off x="5311076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Shape 2996"/>
            <p:cNvSpPr/>
            <p:nvPr/>
          </p:nvSpPr>
          <p:spPr>
            <a:xfrm>
              <a:off x="5458560" y="24057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Shape 2997"/>
            <p:cNvSpPr/>
            <p:nvPr/>
          </p:nvSpPr>
          <p:spPr>
            <a:xfrm>
              <a:off x="5458560" y="538574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Shape 2998"/>
            <p:cNvSpPr/>
            <p:nvPr/>
          </p:nvSpPr>
          <p:spPr>
            <a:xfrm>
              <a:off x="5458560" y="99354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Shape 2999"/>
            <p:cNvSpPr/>
            <p:nvPr/>
          </p:nvSpPr>
          <p:spPr>
            <a:xfrm>
              <a:off x="5458560" y="11431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Shape 3000"/>
            <p:cNvSpPr/>
            <p:nvPr/>
          </p:nvSpPr>
          <p:spPr>
            <a:xfrm>
              <a:off x="5458560" y="14448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Shape 3001"/>
            <p:cNvSpPr/>
            <p:nvPr/>
          </p:nvSpPr>
          <p:spPr>
            <a:xfrm>
              <a:off x="5458560" y="159566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Shape 3002"/>
            <p:cNvSpPr/>
            <p:nvPr/>
          </p:nvSpPr>
          <p:spPr>
            <a:xfrm>
              <a:off x="5458560" y="2197788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Shape 3003"/>
            <p:cNvSpPr/>
            <p:nvPr/>
          </p:nvSpPr>
          <p:spPr>
            <a:xfrm>
              <a:off x="5458560" y="234740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Shape 3004"/>
            <p:cNvSpPr/>
            <p:nvPr/>
          </p:nvSpPr>
          <p:spPr>
            <a:xfrm>
              <a:off x="5458560" y="249823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Shape 3005"/>
            <p:cNvSpPr/>
            <p:nvPr/>
          </p:nvSpPr>
          <p:spPr>
            <a:xfrm>
              <a:off x="5458560" y="26490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Shape 3006"/>
            <p:cNvSpPr/>
            <p:nvPr/>
          </p:nvSpPr>
          <p:spPr>
            <a:xfrm>
              <a:off x="5458560" y="295197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Shape 3007"/>
            <p:cNvSpPr/>
            <p:nvPr/>
          </p:nvSpPr>
          <p:spPr>
            <a:xfrm>
              <a:off x="5458560" y="3253651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Shape 3008"/>
            <p:cNvSpPr/>
            <p:nvPr/>
          </p:nvSpPr>
          <p:spPr>
            <a:xfrm>
              <a:off x="5458560" y="340326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Shape 3009"/>
            <p:cNvSpPr/>
            <p:nvPr/>
          </p:nvSpPr>
          <p:spPr>
            <a:xfrm>
              <a:off x="5458560" y="3704939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Shape 3010"/>
            <p:cNvSpPr/>
            <p:nvPr/>
          </p:nvSpPr>
          <p:spPr>
            <a:xfrm>
              <a:off x="5458560" y="3855776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Shape 3011"/>
            <p:cNvSpPr/>
            <p:nvPr/>
          </p:nvSpPr>
          <p:spPr>
            <a:xfrm>
              <a:off x="5458560" y="400538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Shape 3012"/>
            <p:cNvSpPr/>
            <p:nvPr/>
          </p:nvSpPr>
          <p:spPr>
            <a:xfrm>
              <a:off x="5458560" y="4156225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Shape 3013"/>
            <p:cNvSpPr/>
            <p:nvPr/>
          </p:nvSpPr>
          <p:spPr>
            <a:xfrm>
              <a:off x="5458560" y="4607512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Shape 3014"/>
            <p:cNvSpPr/>
            <p:nvPr/>
          </p:nvSpPr>
          <p:spPr>
            <a:xfrm>
              <a:off x="5461837" y="4758350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Shape 3015"/>
            <p:cNvSpPr/>
            <p:nvPr/>
          </p:nvSpPr>
          <p:spPr>
            <a:xfrm>
              <a:off x="5461837" y="5056346"/>
              <a:ext cx="121263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Shape 3016"/>
            <p:cNvSpPr/>
            <p:nvPr/>
          </p:nvSpPr>
          <p:spPr>
            <a:xfrm>
              <a:off x="5461837" y="5209637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Shape 3017"/>
            <p:cNvSpPr/>
            <p:nvPr/>
          </p:nvSpPr>
          <p:spPr>
            <a:xfrm>
              <a:off x="5461837" y="5360473"/>
              <a:ext cx="121263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8" name="Shape 3018"/>
          <p:cNvGrpSpPr/>
          <p:nvPr/>
        </p:nvGrpSpPr>
        <p:grpSpPr>
          <a:xfrm rot="10800000">
            <a:off x="7831137" y="34925"/>
            <a:ext cx="1141413" cy="6781798"/>
            <a:chOff x="5455055" y="240578"/>
            <a:chExt cx="1175076" cy="5238849"/>
          </a:xfrm>
        </p:grpSpPr>
        <p:sp>
          <p:nvSpPr>
            <p:cNvPr id="3019" name="Shape 3019"/>
            <p:cNvSpPr/>
            <p:nvPr/>
          </p:nvSpPr>
          <p:spPr>
            <a:xfrm>
              <a:off x="54550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Shape 3020"/>
            <p:cNvSpPr/>
            <p:nvPr/>
          </p:nvSpPr>
          <p:spPr>
            <a:xfrm>
              <a:off x="5455055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Shape 3021"/>
            <p:cNvSpPr/>
            <p:nvPr/>
          </p:nvSpPr>
          <p:spPr>
            <a:xfrm>
              <a:off x="5455055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Shape 3022"/>
            <p:cNvSpPr/>
            <p:nvPr/>
          </p:nvSpPr>
          <p:spPr>
            <a:xfrm>
              <a:off x="5455055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Shape 3023"/>
            <p:cNvSpPr/>
            <p:nvPr/>
          </p:nvSpPr>
          <p:spPr>
            <a:xfrm>
              <a:off x="5455055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Shape 3024"/>
            <p:cNvSpPr/>
            <p:nvPr/>
          </p:nvSpPr>
          <p:spPr>
            <a:xfrm>
              <a:off x="5455055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Shape 3025"/>
            <p:cNvSpPr/>
            <p:nvPr/>
          </p:nvSpPr>
          <p:spPr>
            <a:xfrm>
              <a:off x="5455055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Shape 3026"/>
            <p:cNvSpPr/>
            <p:nvPr/>
          </p:nvSpPr>
          <p:spPr>
            <a:xfrm>
              <a:off x="54550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Shape 3027"/>
            <p:cNvSpPr/>
            <p:nvPr/>
          </p:nvSpPr>
          <p:spPr>
            <a:xfrm>
              <a:off x="5455055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Shape 3028"/>
            <p:cNvSpPr/>
            <p:nvPr/>
          </p:nvSpPr>
          <p:spPr>
            <a:xfrm>
              <a:off x="5455055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Shape 3029"/>
            <p:cNvSpPr/>
            <p:nvPr/>
          </p:nvSpPr>
          <p:spPr>
            <a:xfrm>
              <a:off x="5455055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Shape 3030"/>
            <p:cNvSpPr/>
            <p:nvPr/>
          </p:nvSpPr>
          <p:spPr>
            <a:xfrm>
              <a:off x="5455055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Shape 3031"/>
            <p:cNvSpPr/>
            <p:nvPr/>
          </p:nvSpPr>
          <p:spPr>
            <a:xfrm>
              <a:off x="5458325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Shape 3032"/>
            <p:cNvSpPr/>
            <p:nvPr/>
          </p:nvSpPr>
          <p:spPr>
            <a:xfrm>
              <a:off x="5605414" y="24057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Shape 3033"/>
            <p:cNvSpPr/>
            <p:nvPr/>
          </p:nvSpPr>
          <p:spPr>
            <a:xfrm>
              <a:off x="5605414" y="538574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Shape 3034"/>
            <p:cNvSpPr/>
            <p:nvPr/>
          </p:nvSpPr>
          <p:spPr>
            <a:xfrm>
              <a:off x="56054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Shape 3035"/>
            <p:cNvSpPr/>
            <p:nvPr/>
          </p:nvSpPr>
          <p:spPr>
            <a:xfrm>
              <a:off x="5605414" y="84270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Shape 3036"/>
            <p:cNvSpPr/>
            <p:nvPr/>
          </p:nvSpPr>
          <p:spPr>
            <a:xfrm>
              <a:off x="56054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Shape 3037"/>
            <p:cNvSpPr/>
            <p:nvPr/>
          </p:nvSpPr>
          <p:spPr>
            <a:xfrm>
              <a:off x="5605414" y="11431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Shape 3038"/>
            <p:cNvSpPr/>
            <p:nvPr/>
          </p:nvSpPr>
          <p:spPr>
            <a:xfrm>
              <a:off x="5605414" y="1293987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Shape 3039"/>
            <p:cNvSpPr/>
            <p:nvPr/>
          </p:nvSpPr>
          <p:spPr>
            <a:xfrm>
              <a:off x="5605414" y="144482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Shape 3040"/>
            <p:cNvSpPr/>
            <p:nvPr/>
          </p:nvSpPr>
          <p:spPr>
            <a:xfrm>
              <a:off x="56054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Shape 3041"/>
            <p:cNvSpPr/>
            <p:nvPr/>
          </p:nvSpPr>
          <p:spPr>
            <a:xfrm>
              <a:off x="56054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Shape 3042"/>
            <p:cNvSpPr/>
            <p:nvPr/>
          </p:nvSpPr>
          <p:spPr>
            <a:xfrm>
              <a:off x="5605414" y="189611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Shape 3043"/>
            <p:cNvSpPr/>
            <p:nvPr/>
          </p:nvSpPr>
          <p:spPr>
            <a:xfrm>
              <a:off x="56054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Shape 3044"/>
            <p:cNvSpPr/>
            <p:nvPr/>
          </p:nvSpPr>
          <p:spPr>
            <a:xfrm>
              <a:off x="56054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Shape 3045"/>
            <p:cNvSpPr/>
            <p:nvPr/>
          </p:nvSpPr>
          <p:spPr>
            <a:xfrm>
              <a:off x="5605414" y="249823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Shape 3046"/>
            <p:cNvSpPr/>
            <p:nvPr/>
          </p:nvSpPr>
          <p:spPr>
            <a:xfrm>
              <a:off x="5605414" y="26490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Shape 3047"/>
            <p:cNvSpPr/>
            <p:nvPr/>
          </p:nvSpPr>
          <p:spPr>
            <a:xfrm>
              <a:off x="56054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Shape 3048"/>
            <p:cNvSpPr/>
            <p:nvPr/>
          </p:nvSpPr>
          <p:spPr>
            <a:xfrm>
              <a:off x="56054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Shape 3049"/>
            <p:cNvSpPr/>
            <p:nvPr/>
          </p:nvSpPr>
          <p:spPr>
            <a:xfrm>
              <a:off x="56054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Shape 3050"/>
            <p:cNvSpPr/>
            <p:nvPr/>
          </p:nvSpPr>
          <p:spPr>
            <a:xfrm>
              <a:off x="5605414" y="34008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Shape 3051"/>
            <p:cNvSpPr/>
            <p:nvPr/>
          </p:nvSpPr>
          <p:spPr>
            <a:xfrm>
              <a:off x="5605414" y="35516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Shape 3052"/>
            <p:cNvSpPr/>
            <p:nvPr/>
          </p:nvSpPr>
          <p:spPr>
            <a:xfrm>
              <a:off x="5605414" y="370248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Shape 3053"/>
            <p:cNvSpPr/>
            <p:nvPr/>
          </p:nvSpPr>
          <p:spPr>
            <a:xfrm>
              <a:off x="56054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Shape 3054"/>
            <p:cNvSpPr/>
            <p:nvPr/>
          </p:nvSpPr>
          <p:spPr>
            <a:xfrm>
              <a:off x="56054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Shape 3055"/>
            <p:cNvSpPr/>
            <p:nvPr/>
          </p:nvSpPr>
          <p:spPr>
            <a:xfrm>
              <a:off x="5605414" y="430461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Shape 3056"/>
            <p:cNvSpPr/>
            <p:nvPr/>
          </p:nvSpPr>
          <p:spPr>
            <a:xfrm>
              <a:off x="56054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Shape 3057"/>
            <p:cNvSpPr/>
            <p:nvPr/>
          </p:nvSpPr>
          <p:spPr>
            <a:xfrm>
              <a:off x="56054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Shape 3058"/>
            <p:cNvSpPr/>
            <p:nvPr/>
          </p:nvSpPr>
          <p:spPr>
            <a:xfrm>
              <a:off x="56086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Shape 3059"/>
            <p:cNvSpPr/>
            <p:nvPr/>
          </p:nvSpPr>
          <p:spPr>
            <a:xfrm>
              <a:off x="5608682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Shape 3060"/>
            <p:cNvSpPr/>
            <p:nvPr/>
          </p:nvSpPr>
          <p:spPr>
            <a:xfrm>
              <a:off x="56086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Shape 3061"/>
            <p:cNvSpPr/>
            <p:nvPr/>
          </p:nvSpPr>
          <p:spPr>
            <a:xfrm>
              <a:off x="5608682" y="520718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Shape 3062"/>
            <p:cNvSpPr/>
            <p:nvPr/>
          </p:nvSpPr>
          <p:spPr>
            <a:xfrm>
              <a:off x="5608682" y="535802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Shape 3063"/>
            <p:cNvSpPr/>
            <p:nvPr/>
          </p:nvSpPr>
          <p:spPr>
            <a:xfrm>
              <a:off x="57590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Shape 3064"/>
            <p:cNvSpPr/>
            <p:nvPr/>
          </p:nvSpPr>
          <p:spPr>
            <a:xfrm>
              <a:off x="57590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Shape 3065"/>
            <p:cNvSpPr/>
            <p:nvPr/>
          </p:nvSpPr>
          <p:spPr>
            <a:xfrm>
              <a:off x="5759039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Shape 3066"/>
            <p:cNvSpPr/>
            <p:nvPr/>
          </p:nvSpPr>
          <p:spPr>
            <a:xfrm>
              <a:off x="5759039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Shape 3067"/>
            <p:cNvSpPr/>
            <p:nvPr/>
          </p:nvSpPr>
          <p:spPr>
            <a:xfrm>
              <a:off x="5759039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Shape 3068"/>
            <p:cNvSpPr/>
            <p:nvPr/>
          </p:nvSpPr>
          <p:spPr>
            <a:xfrm>
              <a:off x="57590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Shape 3069"/>
            <p:cNvSpPr/>
            <p:nvPr/>
          </p:nvSpPr>
          <p:spPr>
            <a:xfrm>
              <a:off x="5759039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Shape 3070"/>
            <p:cNvSpPr/>
            <p:nvPr/>
          </p:nvSpPr>
          <p:spPr>
            <a:xfrm>
              <a:off x="5759039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Shape 3071"/>
            <p:cNvSpPr/>
            <p:nvPr/>
          </p:nvSpPr>
          <p:spPr>
            <a:xfrm>
              <a:off x="57590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Shape 3072"/>
            <p:cNvSpPr/>
            <p:nvPr/>
          </p:nvSpPr>
          <p:spPr>
            <a:xfrm>
              <a:off x="5762307" y="49067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Shape 3073"/>
            <p:cNvSpPr/>
            <p:nvPr/>
          </p:nvSpPr>
          <p:spPr>
            <a:xfrm>
              <a:off x="57623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Shape 3074"/>
            <p:cNvSpPr/>
            <p:nvPr/>
          </p:nvSpPr>
          <p:spPr>
            <a:xfrm>
              <a:off x="5909396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Shape 3075"/>
            <p:cNvSpPr/>
            <p:nvPr/>
          </p:nvSpPr>
          <p:spPr>
            <a:xfrm>
              <a:off x="59093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Shape 3076"/>
            <p:cNvSpPr/>
            <p:nvPr/>
          </p:nvSpPr>
          <p:spPr>
            <a:xfrm>
              <a:off x="5909396" y="2796233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Shape 3077"/>
            <p:cNvSpPr/>
            <p:nvPr/>
          </p:nvSpPr>
          <p:spPr>
            <a:xfrm>
              <a:off x="6063023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Shape 3078"/>
            <p:cNvSpPr/>
            <p:nvPr/>
          </p:nvSpPr>
          <p:spPr>
            <a:xfrm>
              <a:off x="62101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Shape 3079"/>
            <p:cNvSpPr/>
            <p:nvPr/>
          </p:nvSpPr>
          <p:spPr>
            <a:xfrm>
              <a:off x="6213380" y="520718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Shape 3080"/>
            <p:cNvSpPr/>
            <p:nvPr/>
          </p:nvSpPr>
          <p:spPr>
            <a:xfrm>
              <a:off x="6509192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1" name="Shape 3081"/>
          <p:cNvGrpSpPr/>
          <p:nvPr/>
        </p:nvGrpSpPr>
        <p:grpSpPr>
          <a:xfrm rot="10800000">
            <a:off x="7685087" y="38099"/>
            <a:ext cx="995361" cy="6586537"/>
            <a:chOff x="5756082" y="388625"/>
            <a:chExt cx="1024549" cy="5088349"/>
          </a:xfrm>
        </p:grpSpPr>
        <p:sp>
          <p:nvSpPr>
            <p:cNvPr id="3082" name="Shape 3082"/>
            <p:cNvSpPr/>
            <p:nvPr/>
          </p:nvSpPr>
          <p:spPr>
            <a:xfrm>
              <a:off x="5756082" y="53947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Shape 3083"/>
            <p:cNvSpPr/>
            <p:nvPr/>
          </p:nvSpPr>
          <p:spPr>
            <a:xfrm>
              <a:off x="5756082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Shape 3084"/>
            <p:cNvSpPr/>
            <p:nvPr/>
          </p:nvSpPr>
          <p:spPr>
            <a:xfrm>
              <a:off x="5756082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Shape 3085"/>
            <p:cNvSpPr/>
            <p:nvPr/>
          </p:nvSpPr>
          <p:spPr>
            <a:xfrm>
              <a:off x="5756082" y="339944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Shape 3086"/>
            <p:cNvSpPr/>
            <p:nvPr/>
          </p:nvSpPr>
          <p:spPr>
            <a:xfrm>
              <a:off x="5756082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Shape 3087"/>
            <p:cNvSpPr/>
            <p:nvPr/>
          </p:nvSpPr>
          <p:spPr>
            <a:xfrm>
              <a:off x="5756082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Shape 3088"/>
            <p:cNvSpPr/>
            <p:nvPr/>
          </p:nvSpPr>
          <p:spPr>
            <a:xfrm>
              <a:off x="5759350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Shape 3089"/>
            <p:cNvSpPr/>
            <p:nvPr/>
          </p:nvSpPr>
          <p:spPr>
            <a:xfrm>
              <a:off x="5906414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Shape 3090"/>
            <p:cNvSpPr/>
            <p:nvPr/>
          </p:nvSpPr>
          <p:spPr>
            <a:xfrm>
              <a:off x="5906414" y="114163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Shape 3091"/>
            <p:cNvSpPr/>
            <p:nvPr/>
          </p:nvSpPr>
          <p:spPr>
            <a:xfrm>
              <a:off x="5906414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Shape 3092"/>
            <p:cNvSpPr/>
            <p:nvPr/>
          </p:nvSpPr>
          <p:spPr>
            <a:xfrm>
              <a:off x="5906414" y="144210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Shape 3093"/>
            <p:cNvSpPr/>
            <p:nvPr/>
          </p:nvSpPr>
          <p:spPr>
            <a:xfrm>
              <a:off x="5906414" y="174380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Shape 3094"/>
            <p:cNvSpPr/>
            <p:nvPr/>
          </p:nvSpPr>
          <p:spPr>
            <a:xfrm>
              <a:off x="5906414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Shape 3095"/>
            <p:cNvSpPr/>
            <p:nvPr/>
          </p:nvSpPr>
          <p:spPr>
            <a:xfrm>
              <a:off x="5906414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Shape 3096"/>
            <p:cNvSpPr/>
            <p:nvPr/>
          </p:nvSpPr>
          <p:spPr>
            <a:xfrm>
              <a:off x="5906414" y="294690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Shape 3097"/>
            <p:cNvSpPr/>
            <p:nvPr/>
          </p:nvSpPr>
          <p:spPr>
            <a:xfrm>
              <a:off x="5906414" y="3097751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Shape 3098"/>
            <p:cNvSpPr/>
            <p:nvPr/>
          </p:nvSpPr>
          <p:spPr>
            <a:xfrm>
              <a:off x="5906414" y="324859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Shape 3099"/>
            <p:cNvSpPr/>
            <p:nvPr/>
          </p:nvSpPr>
          <p:spPr>
            <a:xfrm>
              <a:off x="5906414" y="3549067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Shape 3100"/>
            <p:cNvSpPr/>
            <p:nvPr/>
          </p:nvSpPr>
          <p:spPr>
            <a:xfrm>
              <a:off x="5906414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Shape 3101"/>
            <p:cNvSpPr/>
            <p:nvPr/>
          </p:nvSpPr>
          <p:spPr>
            <a:xfrm>
              <a:off x="5906414" y="385076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Shape 3102"/>
            <p:cNvSpPr/>
            <p:nvPr/>
          </p:nvSpPr>
          <p:spPr>
            <a:xfrm>
              <a:off x="5906414" y="400038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Shape 3103"/>
            <p:cNvSpPr/>
            <p:nvPr/>
          </p:nvSpPr>
          <p:spPr>
            <a:xfrm>
              <a:off x="5906414" y="4302080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Shape 3104"/>
            <p:cNvSpPr/>
            <p:nvPr/>
          </p:nvSpPr>
          <p:spPr>
            <a:xfrm>
              <a:off x="5906414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Shape 3105"/>
            <p:cNvSpPr/>
            <p:nvPr/>
          </p:nvSpPr>
          <p:spPr>
            <a:xfrm>
              <a:off x="5909682" y="490424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Shape 3106"/>
            <p:cNvSpPr/>
            <p:nvPr/>
          </p:nvSpPr>
          <p:spPr>
            <a:xfrm>
              <a:off x="5909682" y="5051412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Shape 3107"/>
            <p:cNvSpPr/>
            <p:nvPr/>
          </p:nvSpPr>
          <p:spPr>
            <a:xfrm>
              <a:off x="5909682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Shape 3108"/>
            <p:cNvSpPr/>
            <p:nvPr/>
          </p:nvSpPr>
          <p:spPr>
            <a:xfrm>
              <a:off x="6060016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Shape 3109"/>
            <p:cNvSpPr/>
            <p:nvPr/>
          </p:nvSpPr>
          <p:spPr>
            <a:xfrm>
              <a:off x="6060016" y="686641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Shape 3110"/>
            <p:cNvSpPr/>
            <p:nvPr/>
          </p:nvSpPr>
          <p:spPr>
            <a:xfrm>
              <a:off x="6060016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Shape 3111"/>
            <p:cNvSpPr/>
            <p:nvPr/>
          </p:nvSpPr>
          <p:spPr>
            <a:xfrm>
              <a:off x="6060016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Shape 3112"/>
            <p:cNvSpPr/>
            <p:nvPr/>
          </p:nvSpPr>
          <p:spPr>
            <a:xfrm>
              <a:off x="6060016" y="144210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Shape 3113"/>
            <p:cNvSpPr/>
            <p:nvPr/>
          </p:nvSpPr>
          <p:spPr>
            <a:xfrm>
              <a:off x="6060016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Shape 3114"/>
            <p:cNvSpPr/>
            <p:nvPr/>
          </p:nvSpPr>
          <p:spPr>
            <a:xfrm>
              <a:off x="6060016" y="174380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Shape 3115"/>
            <p:cNvSpPr/>
            <p:nvPr/>
          </p:nvSpPr>
          <p:spPr>
            <a:xfrm>
              <a:off x="6060016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Shape 3116"/>
            <p:cNvSpPr/>
            <p:nvPr/>
          </p:nvSpPr>
          <p:spPr>
            <a:xfrm>
              <a:off x="6060016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Shape 3117"/>
            <p:cNvSpPr/>
            <p:nvPr/>
          </p:nvSpPr>
          <p:spPr>
            <a:xfrm>
              <a:off x="6060016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Shape 3118"/>
            <p:cNvSpPr/>
            <p:nvPr/>
          </p:nvSpPr>
          <p:spPr>
            <a:xfrm>
              <a:off x="6060016" y="264643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Shape 3119"/>
            <p:cNvSpPr/>
            <p:nvPr/>
          </p:nvSpPr>
          <p:spPr>
            <a:xfrm>
              <a:off x="6060016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Shape 3120"/>
            <p:cNvSpPr/>
            <p:nvPr/>
          </p:nvSpPr>
          <p:spPr>
            <a:xfrm>
              <a:off x="6060016" y="294690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Shape 3121"/>
            <p:cNvSpPr/>
            <p:nvPr/>
          </p:nvSpPr>
          <p:spPr>
            <a:xfrm>
              <a:off x="6060016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Shape 3122"/>
            <p:cNvSpPr/>
            <p:nvPr/>
          </p:nvSpPr>
          <p:spPr>
            <a:xfrm>
              <a:off x="6060016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Shape 3123"/>
            <p:cNvSpPr/>
            <p:nvPr/>
          </p:nvSpPr>
          <p:spPr>
            <a:xfrm>
              <a:off x="6060016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Shape 3124"/>
            <p:cNvSpPr/>
            <p:nvPr/>
          </p:nvSpPr>
          <p:spPr>
            <a:xfrm>
              <a:off x="6060016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Shape 3125"/>
            <p:cNvSpPr/>
            <p:nvPr/>
          </p:nvSpPr>
          <p:spPr>
            <a:xfrm>
              <a:off x="6060016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Shape 3126"/>
            <p:cNvSpPr/>
            <p:nvPr/>
          </p:nvSpPr>
          <p:spPr>
            <a:xfrm>
              <a:off x="6060016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Shape 3127"/>
            <p:cNvSpPr/>
            <p:nvPr/>
          </p:nvSpPr>
          <p:spPr>
            <a:xfrm>
              <a:off x="6060016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Shape 3128"/>
            <p:cNvSpPr/>
            <p:nvPr/>
          </p:nvSpPr>
          <p:spPr>
            <a:xfrm>
              <a:off x="6060016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Shape 3129"/>
            <p:cNvSpPr/>
            <p:nvPr/>
          </p:nvSpPr>
          <p:spPr>
            <a:xfrm>
              <a:off x="6060016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Shape 3130"/>
            <p:cNvSpPr/>
            <p:nvPr/>
          </p:nvSpPr>
          <p:spPr>
            <a:xfrm>
              <a:off x="6063283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Shape 3131"/>
            <p:cNvSpPr/>
            <p:nvPr/>
          </p:nvSpPr>
          <p:spPr>
            <a:xfrm>
              <a:off x="6063283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Shape 3132"/>
            <p:cNvSpPr/>
            <p:nvPr/>
          </p:nvSpPr>
          <p:spPr>
            <a:xfrm>
              <a:off x="6063283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Shape 3133"/>
            <p:cNvSpPr/>
            <p:nvPr/>
          </p:nvSpPr>
          <p:spPr>
            <a:xfrm>
              <a:off x="6063283" y="535556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Shape 3134"/>
            <p:cNvSpPr/>
            <p:nvPr/>
          </p:nvSpPr>
          <p:spPr>
            <a:xfrm>
              <a:off x="6210348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Shape 3135"/>
            <p:cNvSpPr/>
            <p:nvPr/>
          </p:nvSpPr>
          <p:spPr>
            <a:xfrm>
              <a:off x="6210348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Shape 3136"/>
            <p:cNvSpPr/>
            <p:nvPr/>
          </p:nvSpPr>
          <p:spPr>
            <a:xfrm>
              <a:off x="6210348" y="114163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Shape 3137"/>
            <p:cNvSpPr/>
            <p:nvPr/>
          </p:nvSpPr>
          <p:spPr>
            <a:xfrm>
              <a:off x="6210348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Shape 3138"/>
            <p:cNvSpPr/>
            <p:nvPr/>
          </p:nvSpPr>
          <p:spPr>
            <a:xfrm>
              <a:off x="6210348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Shape 3139"/>
            <p:cNvSpPr/>
            <p:nvPr/>
          </p:nvSpPr>
          <p:spPr>
            <a:xfrm>
              <a:off x="6210348" y="1893423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Shape 3140"/>
            <p:cNvSpPr/>
            <p:nvPr/>
          </p:nvSpPr>
          <p:spPr>
            <a:xfrm>
              <a:off x="6210348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Shape 3141"/>
            <p:cNvSpPr/>
            <p:nvPr/>
          </p:nvSpPr>
          <p:spPr>
            <a:xfrm>
              <a:off x="6210348" y="219511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Shape 3142"/>
            <p:cNvSpPr/>
            <p:nvPr/>
          </p:nvSpPr>
          <p:spPr>
            <a:xfrm>
              <a:off x="6210348" y="249558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Shape 3143"/>
            <p:cNvSpPr/>
            <p:nvPr/>
          </p:nvSpPr>
          <p:spPr>
            <a:xfrm>
              <a:off x="6210348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Shape 3144"/>
            <p:cNvSpPr/>
            <p:nvPr/>
          </p:nvSpPr>
          <p:spPr>
            <a:xfrm>
              <a:off x="6210348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Shape 3145"/>
            <p:cNvSpPr/>
            <p:nvPr/>
          </p:nvSpPr>
          <p:spPr>
            <a:xfrm>
              <a:off x="6210348" y="339944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Shape 3146"/>
            <p:cNvSpPr/>
            <p:nvPr/>
          </p:nvSpPr>
          <p:spPr>
            <a:xfrm>
              <a:off x="6210348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Shape 3147"/>
            <p:cNvSpPr/>
            <p:nvPr/>
          </p:nvSpPr>
          <p:spPr>
            <a:xfrm>
              <a:off x="6210348" y="400038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Shape 3148"/>
            <p:cNvSpPr/>
            <p:nvPr/>
          </p:nvSpPr>
          <p:spPr>
            <a:xfrm>
              <a:off x="6210348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Shape 3149"/>
            <p:cNvSpPr/>
            <p:nvPr/>
          </p:nvSpPr>
          <p:spPr>
            <a:xfrm>
              <a:off x="6210348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Shape 3150"/>
            <p:cNvSpPr/>
            <p:nvPr/>
          </p:nvSpPr>
          <p:spPr>
            <a:xfrm>
              <a:off x="6210348" y="445292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Shape 3151"/>
            <p:cNvSpPr/>
            <p:nvPr/>
          </p:nvSpPr>
          <p:spPr>
            <a:xfrm>
              <a:off x="6210348" y="460254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Shape 3152"/>
            <p:cNvSpPr/>
            <p:nvPr/>
          </p:nvSpPr>
          <p:spPr>
            <a:xfrm>
              <a:off x="6213616" y="490424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Shape 3153"/>
            <p:cNvSpPr/>
            <p:nvPr/>
          </p:nvSpPr>
          <p:spPr>
            <a:xfrm>
              <a:off x="6213616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Shape 3154"/>
            <p:cNvSpPr/>
            <p:nvPr/>
          </p:nvSpPr>
          <p:spPr>
            <a:xfrm>
              <a:off x="6360680" y="388625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Shape 3155"/>
            <p:cNvSpPr/>
            <p:nvPr/>
          </p:nvSpPr>
          <p:spPr>
            <a:xfrm>
              <a:off x="6360680" y="53947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Shape 3156"/>
            <p:cNvSpPr/>
            <p:nvPr/>
          </p:nvSpPr>
          <p:spPr>
            <a:xfrm>
              <a:off x="6360680" y="99079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Shape 3157"/>
            <p:cNvSpPr/>
            <p:nvPr/>
          </p:nvSpPr>
          <p:spPr>
            <a:xfrm>
              <a:off x="6360680" y="1291258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Shape 3158"/>
            <p:cNvSpPr/>
            <p:nvPr/>
          </p:nvSpPr>
          <p:spPr>
            <a:xfrm>
              <a:off x="6360680" y="159295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Shape 3159"/>
            <p:cNvSpPr/>
            <p:nvPr/>
          </p:nvSpPr>
          <p:spPr>
            <a:xfrm>
              <a:off x="6360680" y="204426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Shape 3160"/>
            <p:cNvSpPr/>
            <p:nvPr/>
          </p:nvSpPr>
          <p:spPr>
            <a:xfrm>
              <a:off x="6360680" y="2342286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Shape 3161"/>
            <p:cNvSpPr/>
            <p:nvPr/>
          </p:nvSpPr>
          <p:spPr>
            <a:xfrm>
              <a:off x="6360680" y="279728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Shape 3162"/>
            <p:cNvSpPr/>
            <p:nvPr/>
          </p:nvSpPr>
          <p:spPr>
            <a:xfrm>
              <a:off x="6360680" y="3097751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Shape 3163"/>
            <p:cNvSpPr/>
            <p:nvPr/>
          </p:nvSpPr>
          <p:spPr>
            <a:xfrm>
              <a:off x="6360680" y="3248599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Shape 3164"/>
            <p:cNvSpPr/>
            <p:nvPr/>
          </p:nvSpPr>
          <p:spPr>
            <a:xfrm>
              <a:off x="6360680" y="3549067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Shape 3165"/>
            <p:cNvSpPr/>
            <p:nvPr/>
          </p:nvSpPr>
          <p:spPr>
            <a:xfrm>
              <a:off x="6360680" y="3699914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Shape 3166"/>
            <p:cNvSpPr/>
            <p:nvPr/>
          </p:nvSpPr>
          <p:spPr>
            <a:xfrm>
              <a:off x="6360680" y="385076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Shape 3167"/>
            <p:cNvSpPr/>
            <p:nvPr/>
          </p:nvSpPr>
          <p:spPr>
            <a:xfrm>
              <a:off x="6360680" y="415123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Shape 3168"/>
            <p:cNvSpPr/>
            <p:nvPr/>
          </p:nvSpPr>
          <p:spPr>
            <a:xfrm>
              <a:off x="6360680" y="4302080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Shape 3169"/>
            <p:cNvSpPr/>
            <p:nvPr/>
          </p:nvSpPr>
          <p:spPr>
            <a:xfrm>
              <a:off x="6360680" y="4753396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Shape 3170"/>
            <p:cNvSpPr/>
            <p:nvPr/>
          </p:nvSpPr>
          <p:spPr>
            <a:xfrm>
              <a:off x="6363948" y="5051412"/>
              <a:ext cx="122553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Shape 3171"/>
            <p:cNvSpPr/>
            <p:nvPr/>
          </p:nvSpPr>
          <p:spPr>
            <a:xfrm>
              <a:off x="6363948" y="5204712"/>
              <a:ext cx="122553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Shape 3172"/>
            <p:cNvSpPr/>
            <p:nvPr/>
          </p:nvSpPr>
          <p:spPr>
            <a:xfrm>
              <a:off x="6509378" y="388625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Shape 3173"/>
            <p:cNvSpPr/>
            <p:nvPr/>
          </p:nvSpPr>
          <p:spPr>
            <a:xfrm>
              <a:off x="6509378" y="129125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Shape 3174"/>
            <p:cNvSpPr/>
            <p:nvPr/>
          </p:nvSpPr>
          <p:spPr>
            <a:xfrm>
              <a:off x="6509378" y="2044269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Shape 3175"/>
            <p:cNvSpPr/>
            <p:nvPr/>
          </p:nvSpPr>
          <p:spPr>
            <a:xfrm>
              <a:off x="6509378" y="279728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Shape 3176"/>
            <p:cNvSpPr/>
            <p:nvPr/>
          </p:nvSpPr>
          <p:spPr>
            <a:xfrm>
              <a:off x="6509378" y="369991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Shape 3177"/>
            <p:cNvSpPr/>
            <p:nvPr/>
          </p:nvSpPr>
          <p:spPr>
            <a:xfrm>
              <a:off x="6509378" y="4452926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Shape 3178"/>
            <p:cNvSpPr/>
            <p:nvPr/>
          </p:nvSpPr>
          <p:spPr>
            <a:xfrm>
              <a:off x="6509378" y="4602548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Shape 3179"/>
            <p:cNvSpPr/>
            <p:nvPr/>
          </p:nvSpPr>
          <p:spPr>
            <a:xfrm>
              <a:off x="6512646" y="5204712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Shape 3180"/>
            <p:cNvSpPr/>
            <p:nvPr/>
          </p:nvSpPr>
          <p:spPr>
            <a:xfrm>
              <a:off x="6659711" y="686641"/>
              <a:ext cx="120919" cy="1226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Shape 3181"/>
            <p:cNvSpPr/>
            <p:nvPr/>
          </p:nvSpPr>
          <p:spPr>
            <a:xfrm>
              <a:off x="6659711" y="159295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Shape 3182"/>
            <p:cNvSpPr/>
            <p:nvPr/>
          </p:nvSpPr>
          <p:spPr>
            <a:xfrm>
              <a:off x="6659711" y="2646434"/>
              <a:ext cx="120919" cy="1214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3" name="Shape 3183"/>
          <p:cNvGrpSpPr/>
          <p:nvPr/>
        </p:nvGrpSpPr>
        <p:grpSpPr>
          <a:xfrm rot="10800000">
            <a:off x="7681912" y="34925"/>
            <a:ext cx="1144587" cy="6781798"/>
            <a:chOff x="5605555" y="240578"/>
            <a:chExt cx="1178344" cy="5238849"/>
          </a:xfrm>
        </p:grpSpPr>
        <p:sp>
          <p:nvSpPr>
            <p:cNvPr id="3184" name="Shape 3184"/>
            <p:cNvSpPr/>
            <p:nvPr/>
          </p:nvSpPr>
          <p:spPr>
            <a:xfrm>
              <a:off x="5605555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Shape 3185"/>
            <p:cNvSpPr/>
            <p:nvPr/>
          </p:nvSpPr>
          <p:spPr>
            <a:xfrm>
              <a:off x="5605555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Shape 3186"/>
            <p:cNvSpPr/>
            <p:nvPr/>
          </p:nvSpPr>
          <p:spPr>
            <a:xfrm>
              <a:off x="5605555" y="2796233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Shape 3187"/>
            <p:cNvSpPr/>
            <p:nvPr/>
          </p:nvSpPr>
          <p:spPr>
            <a:xfrm>
              <a:off x="5605555" y="415377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Shape 3188"/>
            <p:cNvSpPr/>
            <p:nvPr/>
          </p:nvSpPr>
          <p:spPr>
            <a:xfrm>
              <a:off x="5755914" y="39141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Shape 3189"/>
            <p:cNvSpPr/>
            <p:nvPr/>
          </p:nvSpPr>
          <p:spPr>
            <a:xfrm>
              <a:off x="5755914" y="69186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Shape 3190"/>
            <p:cNvSpPr/>
            <p:nvPr/>
          </p:nvSpPr>
          <p:spPr>
            <a:xfrm>
              <a:off x="5755914" y="99354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Shape 3191"/>
            <p:cNvSpPr/>
            <p:nvPr/>
          </p:nvSpPr>
          <p:spPr>
            <a:xfrm>
              <a:off x="5755914" y="159566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Shape 3192"/>
            <p:cNvSpPr/>
            <p:nvPr/>
          </p:nvSpPr>
          <p:spPr>
            <a:xfrm>
              <a:off x="5755914" y="174527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Shape 3193"/>
            <p:cNvSpPr/>
            <p:nvPr/>
          </p:nvSpPr>
          <p:spPr>
            <a:xfrm>
              <a:off x="5755914" y="204695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Shape 3194"/>
            <p:cNvSpPr/>
            <p:nvPr/>
          </p:nvSpPr>
          <p:spPr>
            <a:xfrm>
              <a:off x="5755914" y="219778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Shape 3195"/>
            <p:cNvSpPr/>
            <p:nvPr/>
          </p:nvSpPr>
          <p:spPr>
            <a:xfrm>
              <a:off x="5755914" y="2347400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Shape 3196"/>
            <p:cNvSpPr/>
            <p:nvPr/>
          </p:nvSpPr>
          <p:spPr>
            <a:xfrm>
              <a:off x="5755914" y="2949524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Shape 3197"/>
            <p:cNvSpPr/>
            <p:nvPr/>
          </p:nvSpPr>
          <p:spPr>
            <a:xfrm>
              <a:off x="5755914" y="3100361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Shape 3198"/>
            <p:cNvSpPr/>
            <p:nvPr/>
          </p:nvSpPr>
          <p:spPr>
            <a:xfrm>
              <a:off x="5755914" y="3251199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Shape 3199"/>
            <p:cNvSpPr/>
            <p:nvPr/>
          </p:nvSpPr>
          <p:spPr>
            <a:xfrm>
              <a:off x="5755914" y="3853323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Shape 3200"/>
            <p:cNvSpPr/>
            <p:nvPr/>
          </p:nvSpPr>
          <p:spPr>
            <a:xfrm>
              <a:off x="5755914" y="40029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Shape 3201"/>
            <p:cNvSpPr/>
            <p:nvPr/>
          </p:nvSpPr>
          <p:spPr>
            <a:xfrm>
              <a:off x="5755914" y="445544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Shape 3202"/>
            <p:cNvSpPr/>
            <p:nvPr/>
          </p:nvSpPr>
          <p:spPr>
            <a:xfrm>
              <a:off x="5755914" y="4605058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Shape 3203"/>
            <p:cNvSpPr/>
            <p:nvPr/>
          </p:nvSpPr>
          <p:spPr>
            <a:xfrm>
              <a:off x="5759182" y="4755896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Shape 3204"/>
            <p:cNvSpPr/>
            <p:nvPr/>
          </p:nvSpPr>
          <p:spPr>
            <a:xfrm>
              <a:off x="5759182" y="5053892"/>
              <a:ext cx="120939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Shape 3205"/>
            <p:cNvSpPr/>
            <p:nvPr/>
          </p:nvSpPr>
          <p:spPr>
            <a:xfrm>
              <a:off x="5909539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Shape 3206"/>
            <p:cNvSpPr/>
            <p:nvPr/>
          </p:nvSpPr>
          <p:spPr>
            <a:xfrm>
              <a:off x="5909539" y="538574"/>
              <a:ext cx="122572" cy="1226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Shape 3207"/>
            <p:cNvSpPr/>
            <p:nvPr/>
          </p:nvSpPr>
          <p:spPr>
            <a:xfrm>
              <a:off x="5909539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Shape 3208"/>
            <p:cNvSpPr/>
            <p:nvPr/>
          </p:nvSpPr>
          <p:spPr>
            <a:xfrm>
              <a:off x="5909539" y="99354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Shape 3209"/>
            <p:cNvSpPr/>
            <p:nvPr/>
          </p:nvSpPr>
          <p:spPr>
            <a:xfrm>
              <a:off x="5909539" y="159566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Shape 3210"/>
            <p:cNvSpPr/>
            <p:nvPr/>
          </p:nvSpPr>
          <p:spPr>
            <a:xfrm>
              <a:off x="5909539" y="219778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Shape 3211"/>
            <p:cNvSpPr/>
            <p:nvPr/>
          </p:nvSpPr>
          <p:spPr>
            <a:xfrm>
              <a:off x="5909539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Shape 3212"/>
            <p:cNvSpPr/>
            <p:nvPr/>
          </p:nvSpPr>
          <p:spPr>
            <a:xfrm>
              <a:off x="5909539" y="249823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Shape 3213"/>
            <p:cNvSpPr/>
            <p:nvPr/>
          </p:nvSpPr>
          <p:spPr>
            <a:xfrm>
              <a:off x="5909539" y="340081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Shape 3214"/>
            <p:cNvSpPr/>
            <p:nvPr/>
          </p:nvSpPr>
          <p:spPr>
            <a:xfrm>
              <a:off x="5909539" y="415377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Shape 3215"/>
            <p:cNvSpPr/>
            <p:nvPr/>
          </p:nvSpPr>
          <p:spPr>
            <a:xfrm>
              <a:off x="5909539" y="460505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Shape 3216"/>
            <p:cNvSpPr/>
            <p:nvPr/>
          </p:nvSpPr>
          <p:spPr>
            <a:xfrm>
              <a:off x="5912807" y="4755896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Shape 3217"/>
            <p:cNvSpPr/>
            <p:nvPr/>
          </p:nvSpPr>
          <p:spPr>
            <a:xfrm>
              <a:off x="5912807" y="535802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Shape 3218"/>
            <p:cNvSpPr/>
            <p:nvPr/>
          </p:nvSpPr>
          <p:spPr>
            <a:xfrm>
              <a:off x="6059896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Shape 3219"/>
            <p:cNvSpPr/>
            <p:nvPr/>
          </p:nvSpPr>
          <p:spPr>
            <a:xfrm>
              <a:off x="6059896" y="39141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Shape 3220"/>
            <p:cNvSpPr/>
            <p:nvPr/>
          </p:nvSpPr>
          <p:spPr>
            <a:xfrm>
              <a:off x="6059896" y="842701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Shape 3221"/>
            <p:cNvSpPr/>
            <p:nvPr/>
          </p:nvSpPr>
          <p:spPr>
            <a:xfrm>
              <a:off x="6059896" y="11431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Shape 3222"/>
            <p:cNvSpPr/>
            <p:nvPr/>
          </p:nvSpPr>
          <p:spPr>
            <a:xfrm>
              <a:off x="6059896" y="1896113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99"/>
                  </a:lnTo>
                  <a:lnTo>
                    <a:pt x="119975" y="119999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Shape 3223"/>
            <p:cNvSpPr/>
            <p:nvPr/>
          </p:nvSpPr>
          <p:spPr>
            <a:xfrm>
              <a:off x="6059896" y="204695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Shape 3224"/>
            <p:cNvSpPr/>
            <p:nvPr/>
          </p:nvSpPr>
          <p:spPr>
            <a:xfrm>
              <a:off x="6059896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Shape 3225"/>
            <p:cNvSpPr/>
            <p:nvPr/>
          </p:nvSpPr>
          <p:spPr>
            <a:xfrm>
              <a:off x="6059896" y="400293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"/>
                  </a:moveTo>
                  <a:lnTo>
                    <a:pt x="0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Shape 3226"/>
            <p:cNvSpPr/>
            <p:nvPr/>
          </p:nvSpPr>
          <p:spPr>
            <a:xfrm>
              <a:off x="6210253" y="240578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Shape 3227"/>
            <p:cNvSpPr/>
            <p:nvPr/>
          </p:nvSpPr>
          <p:spPr>
            <a:xfrm>
              <a:off x="6210253" y="691864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Shape 3228"/>
            <p:cNvSpPr/>
            <p:nvPr/>
          </p:nvSpPr>
          <p:spPr>
            <a:xfrm>
              <a:off x="6210253" y="2347400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Shape 3229"/>
            <p:cNvSpPr/>
            <p:nvPr/>
          </p:nvSpPr>
          <p:spPr>
            <a:xfrm>
              <a:off x="6210253" y="3251199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Shape 3230"/>
            <p:cNvSpPr/>
            <p:nvPr/>
          </p:nvSpPr>
          <p:spPr>
            <a:xfrm>
              <a:off x="6210253" y="370248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75"/>
                  </a:lnTo>
                  <a:lnTo>
                    <a:pt x="119999" y="119975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Shape 3231"/>
            <p:cNvSpPr/>
            <p:nvPr/>
          </p:nvSpPr>
          <p:spPr>
            <a:xfrm>
              <a:off x="6360612" y="144482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0"/>
                  </a:moveTo>
                  <a:lnTo>
                    <a:pt x="24" y="119999"/>
                  </a:lnTo>
                  <a:lnTo>
                    <a:pt x="119975" y="119999"/>
                  </a:lnTo>
                  <a:lnTo>
                    <a:pt x="11997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Shape 3232"/>
            <p:cNvSpPr/>
            <p:nvPr/>
          </p:nvSpPr>
          <p:spPr>
            <a:xfrm>
              <a:off x="6360612" y="2649075"/>
              <a:ext cx="122572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75"/>
                  </a:lnTo>
                  <a:lnTo>
                    <a:pt x="119975" y="119975"/>
                  </a:lnTo>
                  <a:lnTo>
                    <a:pt x="119975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Shape 3233"/>
            <p:cNvSpPr/>
            <p:nvPr/>
          </p:nvSpPr>
          <p:spPr>
            <a:xfrm>
              <a:off x="6662960" y="4906735"/>
              <a:ext cx="120939" cy="121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" y="24"/>
                  </a:moveTo>
                  <a:lnTo>
                    <a:pt x="24" y="119999"/>
                  </a:lnTo>
                  <a:lnTo>
                    <a:pt x="119999" y="119999"/>
                  </a:lnTo>
                  <a:lnTo>
                    <a:pt x="119999" y="24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4" name="Shape 3234"/>
          <p:cNvSpPr txBox="1">
            <a:spLocks noGrp="1"/>
          </p:cNvSpPr>
          <p:nvPr>
            <p:ph type="title"/>
          </p:nvPr>
        </p:nvSpPr>
        <p:spPr>
          <a:xfrm>
            <a:off x="718300" y="985833"/>
            <a:ext cx="67611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Font typeface="Dosis Light"/>
              <a:buNone/>
              <a:defRPr sz="36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3235" name="Shape 3235"/>
          <p:cNvSpPr txBox="1">
            <a:spLocks noGrp="1"/>
          </p:cNvSpPr>
          <p:nvPr>
            <p:ph type="body" idx="1"/>
          </p:nvPr>
        </p:nvSpPr>
        <p:spPr>
          <a:xfrm>
            <a:off x="718300" y="2340633"/>
            <a:ext cx="2179200" cy="412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▪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558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4732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930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3876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3236" name="Shape 3236"/>
          <p:cNvSpPr txBox="1">
            <a:spLocks noGrp="1"/>
          </p:cNvSpPr>
          <p:nvPr>
            <p:ph type="body" idx="2"/>
          </p:nvPr>
        </p:nvSpPr>
        <p:spPr>
          <a:xfrm>
            <a:off x="3009263" y="2340633"/>
            <a:ext cx="2179200" cy="412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▪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558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4732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930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3876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3237" name="Shape 3237"/>
          <p:cNvSpPr txBox="1">
            <a:spLocks noGrp="1"/>
          </p:cNvSpPr>
          <p:nvPr>
            <p:ph type="body" idx="3"/>
          </p:nvPr>
        </p:nvSpPr>
        <p:spPr>
          <a:xfrm>
            <a:off x="5300226" y="2340633"/>
            <a:ext cx="2179198" cy="412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▪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5588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0160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4732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1930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3876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ct val="100000"/>
              <a:buFont typeface="Titillium Web Light"/>
              <a:buChar char="▫"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Font typeface="Titillium Web Light"/>
              <a:buNone/>
              <a:defRPr sz="16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3238" name="Shape 3238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17550" y="985837"/>
            <a:ext cx="676116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17550" y="2311400"/>
            <a:ext cx="6761162" cy="3973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2075" y="6292850"/>
            <a:ext cx="547687" cy="52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ct val="25000"/>
              <a:buFont typeface="Dosis Light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B87A1"/>
                </a:buClr>
                <a:buSzPct val="25000"/>
                <a:buFont typeface="Dosis Light"/>
                <a:buNone/>
              </a:pPr>
              <a:t>‹nº›</a:t>
            </a:fld>
            <a:endParaRPr lang="en-US" sz="1200" b="0" i="0" u="none" strike="noStrike" cap="non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ogrande.ms.gov.br/semed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Shape 3857"/>
          <p:cNvSpPr txBox="1">
            <a:spLocks noGrp="1"/>
          </p:cNvSpPr>
          <p:nvPr>
            <p:ph type="ctrTitle"/>
          </p:nvPr>
        </p:nvSpPr>
        <p:spPr>
          <a:xfrm>
            <a:off x="395536" y="1340768"/>
            <a:ext cx="5395912" cy="4824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ct val="25000"/>
              <a:buFont typeface="Dosis Light"/>
              <a:buNone/>
            </a:pPr>
            <a:r>
              <a:rPr lang="en-US" sz="5400" b="1" i="0" u="none" strike="noStrike" cap="none" dirty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  <a:t>ORIENTAÇÕES AOS </a:t>
            </a:r>
            <a:r>
              <a:rPr lang="en-US" sz="5400" b="1" i="0" u="none" strike="noStrike" cap="none" dirty="0" smtClean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  <a:t>DIRETORES E SECRETÁRIOS ESCOLARES</a:t>
            </a:r>
            <a:r>
              <a:rPr lang="en-US" sz="6000" b="1" i="0" u="none" strike="noStrike" cap="none" dirty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1" i="0" u="none" strike="noStrike" cap="none" dirty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 dirty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1" i="0" u="none" strike="noStrike" cap="none" dirty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 dirty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  <a:t>SEMED </a:t>
            </a:r>
            <a:r>
              <a:rPr lang="en-US" sz="3600" b="1" i="0" u="none" strike="noStrike" cap="none" dirty="0" smtClean="0">
                <a:solidFill>
                  <a:srgbClr val="80BFB7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lang="en-US" sz="3600" b="1" i="0" u="none" strike="noStrike" cap="none" dirty="0">
              <a:solidFill>
                <a:srgbClr val="80BF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3413"/>
            <a:ext cx="80867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7965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23913"/>
            <a:ext cx="4219575" cy="534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6014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Shape 3905"/>
          <p:cNvSpPr>
            <a:spLocks noGrp="1"/>
          </p:cNvSpPr>
          <p:nvPr>
            <p:ph type="ctrTitle"/>
          </p:nvPr>
        </p:nvSpPr>
        <p:spPr>
          <a:xfrm>
            <a:off x="0" y="5280025"/>
            <a:ext cx="6444208" cy="12557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93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Dosis Light"/>
              <a:buNone/>
            </a:pPr>
            <a:r>
              <a:rPr lang="en-US" sz="5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Shape 3910"/>
          <p:cNvSpPr>
            <a:spLocks noGrp="1"/>
          </p:cNvSpPr>
          <p:nvPr>
            <p:ph type="title" idx="4294967295"/>
          </p:nvPr>
        </p:nvSpPr>
        <p:spPr>
          <a:xfrm>
            <a:off x="0" y="493712"/>
            <a:ext cx="7524328" cy="638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1793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ahoma"/>
              <a:buNone/>
            </a:pPr>
            <a:r>
              <a:rPr lang="en-US" sz="28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</a:p>
        </p:txBody>
      </p:sp>
      <p:sp>
        <p:nvSpPr>
          <p:cNvPr id="3911" name="Shape 3911"/>
          <p:cNvSpPr txBox="1">
            <a:spLocks noGrp="1"/>
          </p:cNvSpPr>
          <p:nvPr>
            <p:ph type="body" idx="1"/>
          </p:nvPr>
        </p:nvSpPr>
        <p:spPr>
          <a:xfrm>
            <a:off x="251520" y="1988840"/>
            <a:ext cx="7242175" cy="2952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0363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Decreto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12.245 de 09 de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dezembro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2013.</a:t>
            </a:r>
            <a:endParaRPr lang="en-US" sz="20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63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63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descanso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30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após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aquisitivo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efetivo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exercício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direito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recebimento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remuneração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habitual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acrescido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um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valor da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remuneração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(33,33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%).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lang="en-US" sz="2000" dirty="0" smtClean="0">
              <a:solidFill>
                <a:srgbClr val="000000"/>
              </a:solidFill>
              <a:latin typeface="Calibri"/>
              <a:ea typeface="Tahoma"/>
              <a:cs typeface="Tahoma"/>
              <a:sym typeface="Calibri"/>
            </a:endParaRPr>
          </a:p>
          <a:p>
            <a:pPr marL="342900" marR="0" lvl="0" indent="174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Para o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grupo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do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magistério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, o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abono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de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férias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será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pago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sobre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os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30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dias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 de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férias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Tahoma"/>
                <a:cs typeface="Tahoma"/>
                <a:sym typeface="Calibri"/>
              </a:rPr>
              <a:t>.</a:t>
            </a:r>
            <a:endParaRPr lang="en-US" sz="2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sz="500" b="0" i="0" u="none" strike="noStrike" cap="none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Shape 3955"/>
          <p:cNvSpPr>
            <a:spLocks noGrp="1"/>
          </p:cNvSpPr>
          <p:nvPr>
            <p:ph type="title" idx="4294967295"/>
          </p:nvPr>
        </p:nvSpPr>
        <p:spPr>
          <a:xfrm>
            <a:off x="0" y="405730"/>
            <a:ext cx="7631112" cy="935038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360363" marR="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ahoma"/>
              <a:buNone/>
            </a:pPr>
            <a:r>
              <a:rPr lang="en-US" sz="2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FÉRIAS – GERAÇÃO AUTOMÁTICA </a:t>
            </a:r>
            <a:br>
              <a:rPr lang="en-US" sz="2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SERVIDORES </a:t>
            </a:r>
            <a:r>
              <a:rPr lang="en-US" sz="2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 GOZO DE FÉRIAS DETERMINADO</a:t>
            </a:r>
          </a:p>
        </p:txBody>
      </p:sp>
      <p:sp>
        <p:nvSpPr>
          <p:cNvPr id="3956" name="Shape 3956"/>
          <p:cNvSpPr txBox="1">
            <a:spLocks noGrp="1"/>
          </p:cNvSpPr>
          <p:nvPr>
            <p:ph type="body" idx="1"/>
          </p:nvPr>
        </p:nvSpPr>
        <p:spPr>
          <a:xfrm>
            <a:off x="196850" y="2141538"/>
            <a:ext cx="7434262" cy="4398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JANEIRO</a:t>
            </a:r>
            <a:r>
              <a:rPr lang="en-US" sz="2000" b="1" i="0" u="none" strike="noStrike" cap="none" dirty="0">
                <a:solidFill>
                  <a:srgbClr val="00193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5250" marR="0" lvl="1" indent="-63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Professores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Especialistas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Assistente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Assistente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Escolar, Monitor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Alunos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Merendeira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Aux.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Aux. de 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Educacional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Artífice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Copa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Cozinha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lotação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ensino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exercício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EMEI’s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marR="0" lvl="1" indent="-63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tillium Web Light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marR="0" lvl="1" indent="-635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Observar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 cargo de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origem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95250" marR="0" lvl="1" indent="-635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marR="0" lvl="1" indent="-63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Ajudante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atividades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educacionais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entre outros,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automática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tais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quais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estão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exercício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secretarias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das EMEIS’s.</a:t>
            </a:r>
            <a:endParaRPr lang="en-US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Shape 3962"/>
          <p:cNvSpPr txBox="1">
            <a:spLocks noGrp="1"/>
          </p:cNvSpPr>
          <p:nvPr>
            <p:ph type="body" idx="1"/>
          </p:nvPr>
        </p:nvSpPr>
        <p:spPr>
          <a:xfrm>
            <a:off x="219075" y="2476500"/>
            <a:ext cx="7469188" cy="1717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permitido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concessão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mês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julho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25% dos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ocupantes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cargo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Merendeira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Artífice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Cozinha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Serviços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990600" marR="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0688"/>
            <a:ext cx="7596336" cy="6718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OBSERVAÇÕES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Shape 3925"/>
          <p:cNvSpPr txBox="1">
            <a:spLocks noGrp="1"/>
          </p:cNvSpPr>
          <p:nvPr>
            <p:ph type="body" idx="1"/>
          </p:nvPr>
        </p:nvSpPr>
        <p:spPr>
          <a:xfrm>
            <a:off x="539552" y="980728"/>
            <a:ext cx="7108825" cy="14712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39700" marR="0" lvl="0" algn="just" rtl="0">
              <a:lnSpc>
                <a:spcPct val="80000"/>
              </a:lnSpc>
              <a:spcBef>
                <a:spcPts val="463"/>
              </a:spcBef>
              <a:spcAft>
                <a:spcPts val="0"/>
              </a:spcAft>
              <a:buClr>
                <a:srgbClr val="000000"/>
              </a:buClr>
              <a:buSzPct val="70000"/>
            </a:pPr>
            <a:endParaRPr lang="en-US" sz="20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algn="just" rtl="0">
              <a:lnSpc>
                <a:spcPct val="80000"/>
              </a:lnSpc>
              <a:spcBef>
                <a:spcPts val="463"/>
              </a:spcBef>
              <a:spcAft>
                <a:spcPts val="0"/>
              </a:spcAft>
              <a:buClr>
                <a:srgbClr val="000000"/>
              </a:buClr>
              <a:buSzPct val="70000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algn="just" rtl="0">
              <a:lnSpc>
                <a:spcPct val="80000"/>
              </a:lnSpc>
              <a:spcBef>
                <a:spcPts val="463"/>
              </a:spcBef>
              <a:spcAft>
                <a:spcPts val="0"/>
              </a:spcAft>
              <a:buClr>
                <a:srgbClr val="000000"/>
              </a:buClr>
              <a:buSzPct val="700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FALTAS INJUSTIFICADAS: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proporcionam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fruição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distribuídos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26" name="Shape 3926"/>
          <p:cNvGraphicFramePr/>
          <p:nvPr>
            <p:extLst>
              <p:ext uri="{D42A27DB-BD31-4B8C-83A1-F6EECF244321}">
                <p14:modId xmlns:p14="http://schemas.microsoft.com/office/powerpoint/2010/main" xmlns="" val="1096394020"/>
              </p:ext>
            </p:extLst>
          </p:nvPr>
        </p:nvGraphicFramePr>
        <p:xfrm>
          <a:off x="1331640" y="2636912"/>
          <a:ext cx="5214925" cy="1854225"/>
        </p:xfrm>
        <a:graphic>
          <a:graphicData uri="http://schemas.openxmlformats.org/drawingml/2006/table">
            <a:tbl>
              <a:tblPr>
                <a:noFill/>
                <a:tableStyleId>{7B8A2712-DC41-4D9A-BA7B-40D4B0BB6A79}</a:tableStyleId>
              </a:tblPr>
              <a:tblGrid>
                <a:gridCol w="2714625"/>
                <a:gridCol w="2500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 de </a:t>
                      </a:r>
                      <a:r>
                        <a:rPr lang="en-US" sz="1800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direito</a:t>
                      </a:r>
                      <a:r>
                        <a:rPr lang="en-US" sz="180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1800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férias</a:t>
                      </a:r>
                      <a:endParaRPr lang="en-US" sz="1800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Faltas injustificadas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</a:tr>
              <a:tr h="3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corridos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corridos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06 a 14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36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dias corridos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15 a 23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corridos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24 a 29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23528" y="527159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Estatuto do Servidor: Lei Complementar n. 190, art. 131</a:t>
            </a: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" name="Shape 3932"/>
          <p:cNvPicPr preferRelativeResize="0"/>
          <p:nvPr/>
        </p:nvPicPr>
        <p:blipFill rotWithShape="1">
          <a:blip r:embed="rId3">
            <a:alphaModFix/>
          </a:blip>
          <a:srcRect l="3691" t="17227" r="1846" b="9843"/>
          <a:stretch/>
        </p:blipFill>
        <p:spPr>
          <a:xfrm>
            <a:off x="146050" y="765175"/>
            <a:ext cx="8997950" cy="5210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3" name="Shape 3933"/>
          <p:cNvCxnSpPr/>
          <p:nvPr/>
        </p:nvCxnSpPr>
        <p:spPr>
          <a:xfrm flipH="1">
            <a:off x="5003800" y="1412875"/>
            <a:ext cx="1873249" cy="17287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triangle" w="lg" len="lg"/>
            <a:tailEnd type="triangle" w="lg" len="lg"/>
          </a:ln>
        </p:spPr>
      </p:cxnSp>
      <p:cxnSp>
        <p:nvCxnSpPr>
          <p:cNvPr id="3934" name="Shape 3934"/>
          <p:cNvCxnSpPr/>
          <p:nvPr/>
        </p:nvCxnSpPr>
        <p:spPr>
          <a:xfrm>
            <a:off x="5940425" y="21336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935" name="Shape 3935"/>
          <p:cNvCxnSpPr/>
          <p:nvPr/>
        </p:nvCxnSpPr>
        <p:spPr>
          <a:xfrm>
            <a:off x="5724525" y="2492375"/>
            <a:ext cx="0" cy="5048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936" name="Shape 3936"/>
          <p:cNvSpPr txBox="1"/>
          <p:nvPr/>
        </p:nvSpPr>
        <p:spPr>
          <a:xfrm>
            <a:off x="4406900" y="3284537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7" name="Shape 3937"/>
          <p:cNvSpPr txBox="1"/>
          <p:nvPr/>
        </p:nvSpPr>
        <p:spPr>
          <a:xfrm>
            <a:off x="5003800" y="3644900"/>
            <a:ext cx="18414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Shape 3938"/>
          <p:cNvSpPr txBox="1"/>
          <p:nvPr/>
        </p:nvSpPr>
        <p:spPr>
          <a:xfrm>
            <a:off x="3563937" y="3213100"/>
            <a:ext cx="4537074" cy="1076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MÊS DE REFERÊNCIA É O MESMO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80549"/>
            <a:ext cx="6264696" cy="677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7538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3" name="Shape 3943"/>
          <p:cNvSpPr txBox="1"/>
          <p:nvPr/>
        </p:nvSpPr>
        <p:spPr>
          <a:xfrm>
            <a:off x="179512" y="1700808"/>
            <a:ext cx="7344816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19138" marR="0" lvl="0" indent="-4492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licenças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médicas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incompatíveis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719138" marR="0" lvl="0" indent="-4492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Servidora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gestante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requerer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após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licença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gestante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prorrogação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719138" marR="0" lvl="0" indent="-4492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início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tem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regra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geral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sempre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1°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mês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719138" marR="0" lvl="0" indent="-4492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Somente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gestores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poderão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parcelar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das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etapas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719138" marR="0" lvl="0" indent="-4492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Administração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suspender as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férias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qualquer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superior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interesse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sem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prejuízo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servidor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719138" marR="0" lvl="0" indent="-4492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Qualquer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solicitação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alteração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requerida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com no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mínimo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60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à DDF/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Semed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47675" marR="0" lvl="0" indent="-37147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osis"/>
              <a:buChar char="•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-37147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dirty="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47675" marR="0" lvl="0" indent="-371475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dirty="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47675" marR="0" lvl="0" indent="-371475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764704"/>
            <a:ext cx="7596336" cy="6718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OBSERVAÇÕES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Shape 4191"/>
          <p:cNvSpPr txBox="1">
            <a:spLocks noGrp="1"/>
          </p:cNvSpPr>
          <p:nvPr>
            <p:ph type="ctrTitle"/>
          </p:nvPr>
        </p:nvSpPr>
        <p:spPr>
          <a:xfrm>
            <a:off x="0" y="4941168"/>
            <a:ext cx="5268900" cy="1546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91425" tIns="91425" rIns="91425" bIns="91425" anchor="b" anchorCtr="0">
            <a:noAutofit/>
          </a:bodyPr>
          <a:lstStyle/>
          <a:p>
            <a:pPr marL="179388"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PSICOSSOCIAL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Shape 3967"/>
          <p:cNvSpPr>
            <a:spLocks noGrp="1"/>
          </p:cNvSpPr>
          <p:nvPr>
            <p:ph type="ctrTitle"/>
          </p:nvPr>
        </p:nvSpPr>
        <p:spPr>
          <a:xfrm>
            <a:off x="0" y="4653136"/>
            <a:ext cx="6372200" cy="16721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Dosis Light"/>
              <a:buNone/>
            </a:pPr>
            <a:r>
              <a:rPr lang="en-US" sz="4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FOLHA DE FREQUÊNCIA E LICENÇAS MÉDICAS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Shape 397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7740351" cy="638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FOLHA DE FREQUÊNCIA</a:t>
            </a:r>
          </a:p>
        </p:txBody>
      </p:sp>
      <p:sp>
        <p:nvSpPr>
          <p:cNvPr id="3973" name="Shape 3973"/>
          <p:cNvSpPr txBox="1">
            <a:spLocks noGrp="1"/>
          </p:cNvSpPr>
          <p:nvPr>
            <p:ph type="body" idx="1"/>
          </p:nvPr>
        </p:nvSpPr>
        <p:spPr>
          <a:xfrm>
            <a:off x="346075" y="1793875"/>
            <a:ext cx="7077075" cy="23552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Wingdings" pitchFamily="2" charset="2"/>
              <a:buChar char="Ø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Conferir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matrícula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17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Wingdings" pitchFamily="2" charset="2"/>
              <a:buChar char="Ø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Preencher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informações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342900" marR="0" lvl="0" indent="-317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Wingdings" pitchFamily="2" charset="2"/>
              <a:buChar char="Ø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administrativo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encaminhar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folha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frente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verso</a:t>
            </a:r>
            <a:r>
              <a:rPr lang="en-US" sz="20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en-US"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Wingdings" pitchFamily="2" charset="2"/>
              <a:buChar char="Ø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períodos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atestado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cheio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necessidade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mandar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folha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períodos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B55"/>
              </a:buClr>
              <a:buSzPct val="25000"/>
              <a:buFont typeface="Titillium Web Light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8" name="Shape 3978"/>
          <p:cNvSpPr txBox="1">
            <a:spLocks noGrp="1"/>
          </p:cNvSpPr>
          <p:nvPr>
            <p:ph type="body" idx="4294967295"/>
          </p:nvPr>
        </p:nvSpPr>
        <p:spPr>
          <a:xfrm>
            <a:off x="251520" y="1412776"/>
            <a:ext cx="7200800" cy="325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0238" marR="0" lvl="0" indent="-3603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estiver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Judiciário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630238" marR="0" lvl="0" indent="-3603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estiver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TRE;</a:t>
            </a:r>
          </a:p>
          <a:p>
            <a:pPr marL="630238" marR="0" lvl="0" indent="-360363" algn="just" rtl="0"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sangue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seis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doação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sangue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630238" marR="0" lvl="0" indent="-360363" algn="just" rtl="0"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consecutivos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casamento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630238" marR="0" lvl="0" indent="-360363" algn="just" rtl="0"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consecutivos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falecimento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cônjuge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companheiro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ascendentes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madrasta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padrasto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descendentes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enteados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irmãos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630238" marR="0" lvl="0" indent="-360363" algn="just" rtl="0">
              <a:spcBef>
                <a:spcPts val="4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oito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dias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licença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paternidade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9" name="Shape 3979"/>
          <p:cNvSpPr txBox="1"/>
          <p:nvPr/>
        </p:nvSpPr>
        <p:spPr>
          <a:xfrm>
            <a:off x="0" y="332656"/>
            <a:ext cx="7046912" cy="7299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ahoma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FALTAS JUSTIFICADAS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8" name="Shape 3978"/>
          <p:cNvSpPr txBox="1">
            <a:spLocks noGrp="1"/>
          </p:cNvSpPr>
          <p:nvPr>
            <p:ph type="body" idx="4294967295"/>
          </p:nvPr>
        </p:nvSpPr>
        <p:spPr>
          <a:xfrm>
            <a:off x="251520" y="1412776"/>
            <a:ext cx="7200800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0238" marR="0" lvl="0" indent="-3603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apresenta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atestado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declaração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comparecimento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630238" marR="0" lvl="0" indent="-3603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previst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lei;</a:t>
            </a:r>
          </a:p>
          <a:p>
            <a:pPr marL="630238" marR="0" lvl="0" indent="-3603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ausenta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tratar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assuntos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interesse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particular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630238" marR="0" lvl="0" indent="-3603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comprobatória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20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pont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não poderá ser 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assinado 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no espaço destinado à rubrica registrar 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falta.</a:t>
            </a:r>
            <a:endParaRPr lang="pt-BR" sz="20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0238" marR="0" lvl="0" indent="-36036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Nas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folhas de frequência, no campo ‘observação’, as faltas injustificadas deverão constar, especificamente, o código 0.68 e a descrição falta sem justificativa</a:t>
            </a: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9" name="Shape 3979"/>
          <p:cNvSpPr txBox="1"/>
          <p:nvPr/>
        </p:nvSpPr>
        <p:spPr>
          <a:xfrm>
            <a:off x="0" y="332656"/>
            <a:ext cx="7046912" cy="7299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ahoma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FALTAS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INJUSTIFICADAS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Shape 3984"/>
          <p:cNvSpPr txBox="1">
            <a:spLocks noGrp="1"/>
          </p:cNvSpPr>
          <p:nvPr>
            <p:ph type="body" idx="4294967295"/>
          </p:nvPr>
        </p:nvSpPr>
        <p:spPr>
          <a:xfrm>
            <a:off x="251520" y="2204864"/>
            <a:ext cx="7321550" cy="36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marR="0" lvl="0" indent="-2413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b="0" i="0" u="sng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Atestados até três dias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apresentação do atestado à chefia imediata em até 24 horas.</a:t>
            </a:r>
          </a:p>
          <a:p>
            <a:pPr marL="266700" marR="0" lvl="0" indent="-266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lang="pt-BR" sz="20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2413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b="0" i="0" u="sng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Atestados com 4+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chefia imediata 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 perícia médica para o servidor</a:t>
            </a:r>
          </a:p>
          <a:p>
            <a:pPr marL="266700" marR="0" lvl="0" indent="-266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lang="pt-BR" sz="20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-266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endParaRPr lang="pt-BR" sz="20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indent="1588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lang="pt-BR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Mesmo que o atestado com mais de quatro dias abranja véspera de feriado, feriado, sábado ou domingo, deve-se agendar a perícia médica</a:t>
            </a:r>
            <a:r>
              <a:rPr lang="pt-BR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5" name="Shape 3985"/>
          <p:cNvSpPr txBox="1"/>
          <p:nvPr/>
        </p:nvSpPr>
        <p:spPr>
          <a:xfrm>
            <a:off x="0" y="455612"/>
            <a:ext cx="7740352" cy="1200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9875"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LICENÇA PARA TRATAMENTO DE SAÚDE DO </a:t>
            </a:r>
          </a:p>
          <a:p>
            <a:pPr marL="269875" marR="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PRÓPRIO SERVIDOR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Shape 3991"/>
          <p:cNvSpPr txBox="1"/>
          <p:nvPr/>
        </p:nvSpPr>
        <p:spPr>
          <a:xfrm>
            <a:off x="258762" y="1858963"/>
            <a:ext cx="7242175" cy="3998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200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 professor convocado ou com aula complementar será afastado da sua função se houver afastamento por período superior a 30 dias, por qualquer motivo, inclusive licenças, exceto acidente em serviço.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00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pt-BR" sz="2000" b="1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2000" b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Servidores convocados seguem a regra:</a:t>
            </a: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Dosis"/>
              <a:buChar char="●"/>
            </a:pPr>
            <a:r>
              <a:rPr lang="pt-BR" sz="20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até 15 dias de licença: perícia pelo IMPCG</a:t>
            </a: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Dosis"/>
              <a:buChar char="●"/>
            </a:pPr>
            <a:r>
              <a:rPr lang="pt-BR" sz="20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após 15 dias de licença: perícia pelo INSS - Rosa Bianca (1493)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00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endParaRPr lang="pt-BR"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0688"/>
            <a:ext cx="7596336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AULA COMPLEMENTAR/CONVOCAÇÕES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Shape 3997"/>
          <p:cNvSpPr txBox="1">
            <a:spLocks noGrp="1"/>
          </p:cNvSpPr>
          <p:nvPr>
            <p:ph type="body" idx="1"/>
          </p:nvPr>
        </p:nvSpPr>
        <p:spPr>
          <a:xfrm>
            <a:off x="460375" y="1992313"/>
            <a:ext cx="6891338" cy="2948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Servidores convocados ou contratados pelo processo seletivo não se beneficiam da licença para acompanhar familiar;</a:t>
            </a:r>
          </a:p>
          <a:p>
            <a:pPr marL="342900" marR="0" lvl="0" indent="-304800" algn="just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Acompanhamento familiar: CID Z76.3;</a:t>
            </a:r>
          </a:p>
          <a:p>
            <a:pPr marL="342900" marR="0" lvl="0" indent="-304800" algn="just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Repassar essa informação aos servidores e ler com atenção o que está escrito no atestado antes de aceitá-lo.</a:t>
            </a:r>
          </a:p>
          <a:p>
            <a:pPr marL="342900" marR="0" lvl="0" indent="-304800" algn="just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Servidores com aula complementar podem se afastar para acompanhar familiar doente mas, no período da aula complementar, esse dia não será remunerado.</a:t>
            </a:r>
            <a:endParaRPr lang="pt-BR"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0688"/>
            <a:ext cx="7596336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ACOMPANHAMENTO FAMILIAR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3421148" cy="411599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DDF</a:t>
            </a:r>
          </a:p>
          <a:p>
            <a:pPr marL="269875" indent="-269875" algn="just">
              <a:buClrTx/>
              <a:buFont typeface="+mj-lt"/>
              <a:buAutoNum type="arabicParenR"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Ci com o assunto: folha de frequência com atestado;</a:t>
            </a:r>
          </a:p>
          <a:p>
            <a:pPr marL="269875" indent="-269875" algn="just">
              <a:buClrTx/>
              <a:buFont typeface="+mj-lt"/>
              <a:buAutoNum type="arabicParenR"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Cópia da folha de frequência com a observação da falta;</a:t>
            </a:r>
          </a:p>
          <a:p>
            <a:pPr marL="269875" indent="-269875" algn="just">
              <a:buClrTx/>
              <a:buFont typeface="+mj-lt"/>
              <a:buAutoNum type="arabicParenR"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Cópia do atestado médico de 1 a 3 dias ou declaração.</a:t>
            </a:r>
          </a:p>
          <a:p>
            <a:pPr marL="269875" indent="-269875" algn="just">
              <a:buClrTx/>
              <a:buFont typeface="+mj-lt"/>
              <a:buAutoNum type="arabicParenR"/>
            </a:pPr>
            <a:endParaRPr lang="pt-B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9875" indent="-269875" algn="just">
              <a:buClrTx/>
              <a:buNone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*A DDF não recebe documento sem </a:t>
            </a:r>
            <a:r>
              <a:rPr lang="pt-BR" sz="2000" dirty="0" err="1" smtClean="0">
                <a:solidFill>
                  <a:schemeClr val="tx1"/>
                </a:solidFill>
                <a:latin typeface="Calibri" pitchFamily="34" charset="0"/>
              </a:rPr>
              <a:t>c.i.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156071" y="2060848"/>
            <a:ext cx="3242400" cy="4115999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DLM</a:t>
            </a:r>
          </a:p>
          <a:p>
            <a:pPr marL="269875" indent="-269875">
              <a:buClrTx/>
              <a:buFont typeface="+mj-lt"/>
              <a:buAutoNum type="arabicParenR"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Ci com o assunto: substituição de professor;</a:t>
            </a:r>
          </a:p>
          <a:p>
            <a:pPr marL="269875" indent="-269875">
              <a:buClrTx/>
              <a:buFont typeface="+mj-lt"/>
              <a:buAutoNum type="arabicParenR"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Cópia da folha de frequência;</a:t>
            </a:r>
          </a:p>
          <a:p>
            <a:pPr marL="269875" indent="-269875">
              <a:buClrTx/>
              <a:buFont typeface="+mj-lt"/>
              <a:buAutoNum type="arabicParenR"/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Cópia do atestado médico ou declaração.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20688"/>
            <a:ext cx="7596336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SUBSTITUIÇÃO DE PROFESSOR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Shape 4133"/>
          <p:cNvSpPr>
            <a:spLocks noGrp="1"/>
          </p:cNvSpPr>
          <p:nvPr>
            <p:ph type="ctrTitle"/>
          </p:nvPr>
        </p:nvSpPr>
        <p:spPr>
          <a:xfrm>
            <a:off x="0" y="4869160"/>
            <a:ext cx="6228184" cy="154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93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Dosis Light"/>
              <a:buNone/>
            </a:pPr>
            <a:r>
              <a:rPr lang="en-US" sz="48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PROCESSOS</a:t>
            </a:r>
            <a:endParaRPr lang="en-US" sz="4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Shape 4007"/>
          <p:cNvSpPr>
            <a:spLocks noGrp="1"/>
          </p:cNvSpPr>
          <p:nvPr>
            <p:ph type="ctrTitle" idx="4294967295"/>
          </p:nvPr>
        </p:nvSpPr>
        <p:spPr>
          <a:xfrm>
            <a:off x="0" y="620713"/>
            <a:ext cx="7596336" cy="720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93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Dosis Light"/>
              <a:buNone/>
            </a:pPr>
            <a:r>
              <a:rPr lang="en-US" sz="28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PROCESSOS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6" y="2060848"/>
            <a:ext cx="74168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0" indent="-812800" algn="just">
              <a:spcBef>
                <a:spcPts val="475"/>
              </a:spcBef>
              <a:buClr>
                <a:srgbClr val="000000"/>
              </a:buClr>
              <a:buSzPct val="25000"/>
            </a:pPr>
            <a:endParaRPr lang="pt-BR" sz="18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ct val="25000"/>
            </a:pP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Às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terças-feiras </a:t>
            </a: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quintas-feiras, </a:t>
            </a: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no período vespertino, não há atendimento no setor de processos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buClr>
                <a:srgbClr val="000000"/>
              </a:buClr>
              <a:buSzPct val="25000"/>
            </a:pPr>
            <a:endParaRPr lang="pt-BR" sz="24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ct val="25000"/>
            </a:pP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Atendimentos:</a:t>
            </a:r>
            <a:endParaRPr lang="pt-BR" sz="24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ct val="25000"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Ramal: 3913 falar com </a:t>
            </a:r>
            <a:r>
              <a:rPr lang="pt-BR" sz="2400" dirty="0" err="1" smtClean="0">
                <a:latin typeface="Calibri"/>
                <a:ea typeface="Calibri"/>
                <a:cs typeface="Calibri"/>
                <a:sym typeface="Calibri"/>
              </a:rPr>
              <a:t>Marizia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buClr>
                <a:srgbClr val="000000"/>
              </a:buClr>
              <a:buSzPct val="25000"/>
            </a:pPr>
            <a:endParaRPr lang="pt-BR" sz="9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ct val="25000"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Pessoalmente falar com Marcos ou </a:t>
            </a:r>
            <a:r>
              <a:rPr lang="pt-BR" sz="2400" dirty="0" err="1" smtClean="0">
                <a:latin typeface="Calibri"/>
                <a:ea typeface="Calibri"/>
                <a:cs typeface="Calibri"/>
                <a:sym typeface="Calibri"/>
              </a:rPr>
              <a:t>Ineis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Shape 4197"/>
          <p:cNvSpPr txBox="1"/>
          <p:nvPr/>
        </p:nvSpPr>
        <p:spPr>
          <a:xfrm>
            <a:off x="158444" y="764704"/>
            <a:ext cx="7437892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Profissionais: </a:t>
            </a: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Psicólogas e Assistentes sociais.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desenvolvidas: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Ø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psicológico e aconselhamento;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Ø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Intermediação em conflitos;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Ø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encaminhamento para outros profissionais, quando necessário;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Ø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a servidores em estágio probatório que estejam encontrando dificuldades em adaptação ou desempenho;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Ø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oficinas que promovam melhorias intra e interpessoais;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Ø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orientação quanto ao acesso às políticas públicas;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Ø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 domiciliar e/ou hospitalar aos servidores, estando ou não em licença médica.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Atendimento: </a:t>
            </a: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solicitação de atendimento pode ser via CI ou por espontaneidade do próprio servidor.</a:t>
            </a:r>
            <a:endParaRPr lang="pt-BR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4088"/>
          <p:cNvSpPr/>
          <p:nvPr/>
        </p:nvSpPr>
        <p:spPr>
          <a:xfrm>
            <a:off x="0" y="332656"/>
            <a:ext cx="7596336" cy="624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9388">
              <a:lnSpc>
                <a:spcPct val="150000"/>
              </a:lnSpc>
              <a:buSzPct val="25000"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NÚCLEO DE ATENDIMENTO PSICOSSOCIAL</a:t>
            </a:r>
          </a:p>
          <a:p>
            <a:pPr marL="90488" lvl="0">
              <a:lnSpc>
                <a:spcPct val="150000"/>
              </a:lnSpc>
              <a:buSzPct val="25000"/>
            </a:pP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07"/>
          <p:cNvSpPr>
            <a:spLocks noGrp="1"/>
          </p:cNvSpPr>
          <p:nvPr>
            <p:ph type="ctrTitle" idx="4294967295"/>
          </p:nvPr>
        </p:nvSpPr>
        <p:spPr>
          <a:xfrm>
            <a:off x="0" y="620713"/>
            <a:ext cx="7524328" cy="720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793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Dosis Light"/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ORIENTAÇÕES</a:t>
            </a:r>
            <a:endParaRPr lang="en-US" sz="28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844824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Ao ligar, ter em mãos o número de matrícula do servidor e se for a respeito de trâmite de processo informar o número e assunto.</a:t>
            </a:r>
          </a:p>
          <a:p>
            <a:pPr lvl="0" algn="just">
              <a:buClr>
                <a:srgbClr val="000000"/>
              </a:buClr>
              <a:buSzPct val="25000"/>
            </a:pPr>
            <a:endParaRPr lang="pt-BR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buSzPct val="25000"/>
            </a:pPr>
            <a:endParaRPr lang="pt-BR" sz="24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Promoção Horizontal (letra) e Adicional por Tempo de Serviço (quinquênio):</a:t>
            </a:r>
          </a:p>
          <a:p>
            <a:pPr lvl="0" algn="just">
              <a:buClr>
                <a:srgbClr val="000000"/>
              </a:buClr>
              <a:buSzPct val="25000"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Verificamos manualmente no sistema. 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e houver pendências comunicamos por lista mensal ao setor responsável pela triagem - Gerência de Controle Funcional/ SEGES (4042-1321 ramal 1478).</a:t>
            </a:r>
          </a:p>
        </p:txBody>
      </p:sp>
    </p:spTree>
    <p:extLst>
      <p:ext uri="{BB962C8B-B14F-4D97-AF65-F5344CB8AC3E}">
        <p14:creationId xmlns:p14="http://schemas.microsoft.com/office/powerpoint/2010/main" xmlns="" val="37019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" name="Shape 4012"/>
          <p:cNvSpPr/>
          <p:nvPr/>
        </p:nvSpPr>
        <p:spPr>
          <a:xfrm>
            <a:off x="179512" y="1340768"/>
            <a:ext cx="7632848" cy="52565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Acessar o site da SEMED</a:t>
            </a: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BR" sz="2000" b="1" dirty="0" smtClean="0">
                <a:hlinkClick r:id="rId3"/>
              </a:rPr>
              <a:t>http</a:t>
            </a:r>
            <a:r>
              <a:rPr lang="pt-BR" sz="2000" b="1" dirty="0">
                <a:hlinkClick r:id="rId3"/>
              </a:rPr>
              <a:t>://www.campogrande.ms.gov.br/semed</a:t>
            </a:r>
            <a:r>
              <a:rPr lang="pt-BR" sz="2000" b="1" dirty="0" smtClean="0">
                <a:hlinkClick r:id="rId3"/>
              </a:rPr>
              <a:t>/</a:t>
            </a:r>
            <a:endParaRPr lang="pt-BR" sz="2000" b="1" dirty="0" smtClean="0"/>
          </a:p>
          <a:p>
            <a:pPr lvl="0">
              <a:buSzPct val="25000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Na barra BUSCA NO SITE digitar: </a:t>
            </a:r>
            <a:r>
              <a:rPr lang="pt-BR" sz="2000" b="1" dirty="0" smtClean="0">
                <a:latin typeface="Calibri"/>
                <a:ea typeface="Calibri"/>
                <a:cs typeface="Calibri"/>
                <a:sym typeface="Calibri"/>
              </a:rPr>
              <a:t>FORMULÁRIOS DDF</a:t>
            </a:r>
            <a:endParaRPr lang="pt-BR" sz="2000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Dúvidas sobre processos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consultar no site </a:t>
            </a: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RELAÇÃO DE DOCUMENTOS NECESSÁRIOS PARA ABERTURA DE PROCESSOS. </a:t>
            </a:r>
            <a:endParaRPr lang="pt-BR"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3" name="Shape 4013"/>
          <p:cNvSpPr/>
          <p:nvPr/>
        </p:nvSpPr>
        <p:spPr>
          <a:xfrm>
            <a:off x="0" y="332656"/>
            <a:ext cx="7596336" cy="6966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9388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REQUERIMENTOS DDF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98" y="2454126"/>
            <a:ext cx="722434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Shape 4018"/>
          <p:cNvSpPr txBox="1"/>
          <p:nvPr/>
        </p:nvSpPr>
        <p:spPr>
          <a:xfrm>
            <a:off x="0" y="514350"/>
            <a:ext cx="7452320" cy="657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79388"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CONCESSÕES    VIA 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REQUERIMENTO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9" name="Shape 4019"/>
          <p:cNvSpPr txBox="1"/>
          <p:nvPr/>
        </p:nvSpPr>
        <p:spPr>
          <a:xfrm>
            <a:off x="179511" y="692696"/>
            <a:ext cx="7416825" cy="5832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68288" marR="0" lvl="0" indent="-26828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Alguns requerimentos poderão ser encaminhados pela unidade de lotação à DDF com C.I. devidamente preenchidos, assinados e com documentação específica necessária ao pedido.</a:t>
            </a: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68288" marR="0" lvl="0" indent="-26828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possível, não entregar nas terças-feiras  e quintas-feiras no vespertino, evitando devolução de requerimentos com erros no Protocolo.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 básica (para todos os procedimentos):</a:t>
            </a:r>
          </a:p>
          <a:p>
            <a:pPr marL="265113" marR="0" lvl="0" indent="-26511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requerimento referente ao pedido/padrão;</a:t>
            </a:r>
          </a:p>
          <a:p>
            <a:pPr marL="265113" marR="0" lvl="0" indent="-26511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cópia do último contracheque.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 tiramos cópia de documentos no setor, nem imprimimos contracheque.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Obs.: Em todas as cópias de documentos deverão constar carimbo de conferência com original, data, carimbo e assinatura do conferente.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5373216"/>
            <a:ext cx="316835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CONFERE COM ORIGINAL</a:t>
            </a:r>
          </a:p>
          <a:p>
            <a:pPr algn="ctr"/>
            <a:r>
              <a:rPr lang="pt-BR" b="1" dirty="0" smtClean="0"/>
              <a:t>DATA:___/___/______</a:t>
            </a:r>
          </a:p>
          <a:p>
            <a:pPr algn="ctr"/>
            <a:r>
              <a:rPr lang="pt-BR" b="1" dirty="0" smtClean="0"/>
              <a:t>ASSINATURA DO CONFERENTE</a:t>
            </a:r>
          </a:p>
          <a:p>
            <a:pPr algn="ctr"/>
            <a:r>
              <a:rPr lang="pt-BR" b="1" dirty="0" smtClean="0"/>
              <a:t>CARIMBO DO CONFERENTE</a:t>
            </a: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025"/>
          <p:cNvSpPr/>
          <p:nvPr/>
        </p:nvSpPr>
        <p:spPr>
          <a:xfrm>
            <a:off x="321613" y="1124744"/>
            <a:ext cx="7418739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r>
              <a:rPr lang="pt-BR" altLang="pt-BR" sz="2000" dirty="0" smtClean="0">
                <a:latin typeface="Calibri" pitchFamily="34" charset="0"/>
              </a:rPr>
              <a:t>O servidor deverá  comparecer pessoalmente para requerer: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t-BR" altLang="pt-BR" sz="2000" dirty="0" smtClean="0">
                <a:latin typeface="Calibri" pitchFamily="34" charset="0"/>
              </a:rPr>
              <a:t>APOSENTADORIA VOLUNTÁRIA.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t-BR" altLang="pt-BR" sz="2000" dirty="0" smtClean="0">
                <a:latin typeface="Calibri" pitchFamily="34" charset="0"/>
              </a:rPr>
              <a:t>AVERBAÇÃO DE TEMPO DE SERVIÇO/CONTRIBUIÇÃO.</a:t>
            </a:r>
          </a:p>
          <a:p>
            <a:pPr marL="173038" lvl="0" indent="-173038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t-BR" altLang="pt-BR" sz="2000" dirty="0" smtClean="0">
                <a:latin typeface="Calibri" pitchFamily="34" charset="0"/>
              </a:rPr>
              <a:t>ESTABILIDADE PARA GESTANTE CONVOCADA  OU    CONTRATADA DO PROCESSO SELETIVO.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t-BR" altLang="pt-BR" sz="2000" dirty="0" smtClean="0">
                <a:latin typeface="Calibri" pitchFamily="34" charset="0"/>
              </a:rPr>
              <a:t>EXONERAÇÃO DE CARGO EFETIVO.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t-BR" altLang="pt-BR" sz="2000" dirty="0" smtClean="0">
                <a:latin typeface="Calibri" pitchFamily="34" charset="0"/>
              </a:rPr>
              <a:t>LICENÇA CAPACITAÇÃO.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t-BR" altLang="pt-BR" sz="2000" dirty="0" smtClean="0">
                <a:latin typeface="Calibri" pitchFamily="34" charset="0"/>
              </a:rPr>
              <a:t>LICENÇA PARA ACOMPANHAR CÔNJUGE OU COMPANHEIRO – LAC.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t-BR" altLang="pt-BR" sz="2000" dirty="0" smtClean="0">
                <a:latin typeface="Calibri" pitchFamily="34" charset="0"/>
              </a:rPr>
              <a:t>LICENÇA PARA TRATAR DE INTERESSE PARTICULAR – LIP.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endParaRPr lang="pt-BR" altLang="pt-BR" sz="2000" dirty="0" smtClean="0">
              <a:latin typeface="Calibri" pitchFamily="34" charset="0"/>
            </a:endParaRPr>
          </a:p>
          <a:p>
            <a:pPr marL="179388" lvl="0" algn="just" fontAlgn="base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5000"/>
              <a:tabLst>
                <a:tab pos="630238" algn="l"/>
              </a:tabLst>
              <a:defRPr/>
            </a:pPr>
            <a:r>
              <a:rPr lang="pt-BR" altLang="pt-BR" sz="2000" dirty="0" smtClean="0">
                <a:latin typeface="Calibri" pitchFamily="34" charset="0"/>
              </a:rPr>
              <a:t>Nesses, a data no requerimento deverá ser preenchida no dia em que o requerente comparecer na DDF.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4018"/>
          <p:cNvSpPr txBox="1"/>
          <p:nvPr/>
        </p:nvSpPr>
        <p:spPr>
          <a:xfrm>
            <a:off x="0" y="260648"/>
            <a:ext cx="7452320" cy="657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179388"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REQUERIMENTOS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3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" name="Shape 4024"/>
          <p:cNvSpPr/>
          <p:nvPr/>
        </p:nvSpPr>
        <p:spPr>
          <a:xfrm>
            <a:off x="1" y="428624"/>
            <a:ext cx="7596336" cy="6961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PROMOÇÃO FUNCIONAL VERTICAL</a:t>
            </a:r>
          </a:p>
        </p:txBody>
      </p:sp>
      <p:sp>
        <p:nvSpPr>
          <p:cNvPr id="4025" name="Shape 4025"/>
          <p:cNvSpPr/>
          <p:nvPr/>
        </p:nvSpPr>
        <p:spPr>
          <a:xfrm>
            <a:off x="428625" y="2000250"/>
            <a:ext cx="7000875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Requisitos:  </a:t>
            </a:r>
            <a:r>
              <a:rPr lang="pt-BR" sz="20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servidores municipais detentores de cargos efetivos integrantes da carreira do magistério.</a:t>
            </a:r>
            <a:endParaRPr lang="pt-BR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6" name="Shape 4026"/>
          <p:cNvSpPr/>
          <p:nvPr/>
        </p:nvSpPr>
        <p:spPr>
          <a:xfrm>
            <a:off x="500062" y="3143250"/>
            <a:ext cx="5857875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pt-BR" sz="2000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Vantagem Financeira: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lang="pt-BR" sz="2000" u="sng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Professor 		Especialista em Educação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2 para 3: 10%	     </a:t>
            </a:r>
            <a:r>
              <a:rPr lang="pt-BR" sz="2000" dirty="0" smtClean="0">
                <a:latin typeface="Calibri"/>
                <a:ea typeface="Calibri"/>
                <a:cs typeface="Calibri"/>
                <a:sym typeface="Wingdings"/>
              </a:rPr>
              <a:t>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1 para 2: 10%</a:t>
            </a:r>
          </a:p>
          <a:p>
            <a:pPr lvl="0" algn="just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3 para 4: 9.09%	     </a:t>
            </a:r>
            <a:r>
              <a:rPr lang="pt-BR" sz="2000" dirty="0" smtClean="0">
                <a:latin typeface="Calibri"/>
                <a:ea typeface="Calibri"/>
                <a:cs typeface="Calibri"/>
                <a:sym typeface="Wingdings"/>
              </a:rPr>
              <a:t>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2 para 3: 9.09%</a:t>
            </a:r>
          </a:p>
          <a:p>
            <a:pPr lvl="0" algn="just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4 para 5: 8.33%	     </a:t>
            </a:r>
            <a:r>
              <a:rPr lang="pt-BR" sz="2000" dirty="0" smtClean="0">
                <a:latin typeface="Calibri"/>
                <a:ea typeface="Calibri"/>
                <a:cs typeface="Calibri"/>
                <a:sym typeface="Wingdings"/>
              </a:rPr>
              <a:t> 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3 para 4: 8.33%</a:t>
            </a: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Shape 4038"/>
          <p:cNvSpPr txBox="1"/>
          <p:nvPr/>
        </p:nvSpPr>
        <p:spPr>
          <a:xfrm>
            <a:off x="0" y="381000"/>
            <a:ext cx="7740352" cy="1085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69875"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ADICIONAL DE APERFEIÇOAMENTO PROFISSIONAL</a:t>
            </a:r>
          </a:p>
        </p:txBody>
      </p:sp>
      <p:sp>
        <p:nvSpPr>
          <p:cNvPr id="4039" name="Shape 4039"/>
          <p:cNvSpPr txBox="1"/>
          <p:nvPr/>
        </p:nvSpPr>
        <p:spPr>
          <a:xfrm>
            <a:off x="395536" y="2060848"/>
            <a:ext cx="6987927" cy="3580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Requisitos:</a:t>
            </a:r>
          </a:p>
          <a:p>
            <a:pPr marL="457200" marR="0" lvl="0" indent="-355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osis"/>
              <a:buAutoNum type="arabicPeriod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 cargo de provimento efetivo, administrativo de nível superior (Ref. 14);</a:t>
            </a:r>
          </a:p>
          <a:p>
            <a:pPr marL="457200" marR="0" lvl="0" indent="-355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osis"/>
              <a:buAutoNum type="arabicPeriod"/>
            </a:pP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 certificado/diploma de curso em nível de Pós-Graduação.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Vantagem Financeira: </a:t>
            </a:r>
            <a:r>
              <a:rPr lang="pt-BR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 sobre o vencimento básico concedido uma única vez.</a:t>
            </a:r>
            <a:endParaRPr lang="pt-BR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Shape 4052"/>
          <p:cNvSpPr/>
          <p:nvPr/>
        </p:nvSpPr>
        <p:spPr>
          <a:xfrm>
            <a:off x="0" y="285750"/>
            <a:ext cx="7596335" cy="757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93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lang="pt-BR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APOSENTADORIA</a:t>
            </a:r>
          </a:p>
          <a:p>
            <a:pPr marL="17938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lang="pt-BR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Voluntária, por idade e tempo de contribuição</a:t>
            </a:r>
            <a:r>
              <a:rPr lang="pt-BR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2400" b="1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3" name="Shape 4053"/>
          <p:cNvSpPr/>
          <p:nvPr/>
        </p:nvSpPr>
        <p:spPr>
          <a:xfrm>
            <a:off x="571500" y="5786437"/>
            <a:ext cx="6929438" cy="784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5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*Tempo mínimo de dez anos de efetivo exercício no serviço público.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5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**Tempo mínimo de cinco anos de efetivo exercício no cargo em que se dará a aposentadoria. </a:t>
            </a:r>
            <a:endParaRPr lang="pt-BR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54" name="Shape 4054"/>
          <p:cNvGraphicFramePr/>
          <p:nvPr/>
        </p:nvGraphicFramePr>
        <p:xfrm>
          <a:off x="928687" y="1797050"/>
          <a:ext cx="6286550" cy="1585900"/>
        </p:xfrm>
        <a:graphic>
          <a:graphicData uri="http://schemas.openxmlformats.org/drawingml/2006/table">
            <a:tbl>
              <a:tblPr>
                <a:noFill/>
                <a:tableStyleId>{7B8A2712-DC41-4D9A-BA7B-40D4B0BB6A79}</a:tableStyleId>
              </a:tblPr>
              <a:tblGrid>
                <a:gridCol w="3074950"/>
                <a:gridCol w="3211600"/>
              </a:tblGrid>
              <a:tr h="2744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APOSENTADORIA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PROFESSOR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MULHER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HOMEM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ANOS DE IDADE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 ANOS DE IDADE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ANOS DE CONTRIBUIÇÃO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ANOS DE CONTRIBUIÇÃO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55" name="Shape 4055"/>
          <p:cNvGraphicFramePr/>
          <p:nvPr/>
        </p:nvGraphicFramePr>
        <p:xfrm>
          <a:off x="928687" y="3706812"/>
          <a:ext cx="6357975" cy="1661150"/>
        </p:xfrm>
        <a:graphic>
          <a:graphicData uri="http://schemas.openxmlformats.org/drawingml/2006/table">
            <a:tbl>
              <a:tblPr>
                <a:noFill/>
                <a:tableStyleId>{7B8A2712-DC41-4D9A-BA7B-40D4B0BB6A79}</a:tableStyleId>
              </a:tblPr>
              <a:tblGrid>
                <a:gridCol w="3103325"/>
                <a:gridCol w="3254650"/>
              </a:tblGrid>
              <a:tr h="221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APOSENTADORIA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29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ADMINISTRATIVO/ESPECIALISTA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975">
                <a:tc>
                  <a:txBody>
                    <a:bodyPr/>
                    <a:lstStyle/>
                    <a:p>
                      <a:pPr marL="539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MULHER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HOMEM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00">
                <a:tc>
                  <a:txBody>
                    <a:bodyPr/>
                    <a:lstStyle/>
                    <a:p>
                      <a:pPr marL="53975" marR="0" lvl="0" indent="-3175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 ANOS DE IDADE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 ANOS DE IDADE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50">
                <a:tc>
                  <a:txBody>
                    <a:bodyPr/>
                    <a:lstStyle/>
                    <a:p>
                      <a:pPr marL="539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ANOS DE CONTRIBUIÇÃO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ANOS DE CONTRIBUIÇÃO</a:t>
                      </a:r>
                    </a:p>
                  </a:txBody>
                  <a:tcPr marL="36575" marR="36575" marT="36575" marB="365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Shape 4061"/>
          <p:cNvSpPr/>
          <p:nvPr/>
        </p:nvSpPr>
        <p:spPr>
          <a:xfrm>
            <a:off x="0" y="357187"/>
            <a:ext cx="7524328" cy="7572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9875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lang="pt-BR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APOSENTADORIA</a:t>
            </a:r>
          </a:p>
          <a:p>
            <a:pPr marL="269875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r>
              <a:rPr lang="pt-BR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Voluntária, por idade e com proventos proporcionais</a:t>
            </a:r>
            <a:endParaRPr lang="pt-BR" sz="240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2" name="Shape 4062"/>
          <p:cNvSpPr/>
          <p:nvPr/>
        </p:nvSpPr>
        <p:spPr>
          <a:xfrm>
            <a:off x="500063" y="2214562"/>
            <a:ext cx="7024266" cy="2438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Requisitos: </a:t>
            </a:r>
          </a:p>
          <a:p>
            <a:pPr marL="176213" marR="0" lvl="0" indent="-17621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tempo mínimo de dez anos de efetivo exercício no serviço público;</a:t>
            </a:r>
          </a:p>
          <a:p>
            <a:pPr marL="176213" marR="0" lvl="0" indent="-17621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tempo mínimo de cinco anos de efetivo exercício no cargo em que se dará a aposentadoria;</a:t>
            </a:r>
          </a:p>
          <a:p>
            <a:pPr marL="176213" marR="0" lvl="0" indent="-17621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sessenta e cinco anos de idade, se homem, e sessenta anos de idade, se mulher.</a:t>
            </a:r>
            <a:endParaRPr lang="pt-BR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7" name="Shape 4067"/>
          <p:cNvSpPr/>
          <p:nvPr/>
        </p:nvSpPr>
        <p:spPr>
          <a:xfrm>
            <a:off x="0" y="536104"/>
            <a:ext cx="7452320" cy="660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9388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ABONO DE PERMANÊNCIA</a:t>
            </a:r>
          </a:p>
        </p:txBody>
      </p:sp>
      <p:sp>
        <p:nvSpPr>
          <p:cNvPr id="4068" name="Shape 4068"/>
          <p:cNvSpPr/>
          <p:nvPr/>
        </p:nvSpPr>
        <p:spPr>
          <a:xfrm>
            <a:off x="485775" y="2230016"/>
            <a:ext cx="6858000" cy="10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Requisitos: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preencher as exigências para aposentadoria  voluntária por idade e tempo de contribuição que opte por permanecer em atividade.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Shape 4074"/>
          <p:cNvSpPr/>
          <p:nvPr/>
        </p:nvSpPr>
        <p:spPr>
          <a:xfrm>
            <a:off x="0" y="357187"/>
            <a:ext cx="7596336" cy="6955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ABANDONO DE CARGO</a:t>
            </a:r>
          </a:p>
        </p:txBody>
      </p:sp>
      <p:sp>
        <p:nvSpPr>
          <p:cNvPr id="4075" name="Shape 4075"/>
          <p:cNvSpPr/>
          <p:nvPr/>
        </p:nvSpPr>
        <p:spPr>
          <a:xfrm>
            <a:off x="357186" y="1700808"/>
            <a:ext cx="7239149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Configura abandono de cargo a ausência injustificada do servidor ao serviço, por mais de trinta dias consecutivos, ou quarenta dias intercalados no período de doze meses.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 específica: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unidade de lotação deverá encaminhar folha de frequência à DDF, que contenha as faltas injustificadas para cadastramento e posterior abertura de processo administrativo disciplinar.</a:t>
            </a: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Shape 3878"/>
          <p:cNvSpPr>
            <a:spLocks noGrp="1"/>
          </p:cNvSpPr>
          <p:nvPr>
            <p:ph type="ctrTitle"/>
          </p:nvPr>
        </p:nvSpPr>
        <p:spPr>
          <a:xfrm>
            <a:off x="0" y="4802187"/>
            <a:ext cx="6372200" cy="154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69875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Dosis Light"/>
              <a:buNone/>
            </a:pPr>
            <a:r>
              <a:rPr lang="en-US" sz="54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FOLHA DE PAGAMENTO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Shape 4081"/>
          <p:cNvSpPr/>
          <p:nvPr/>
        </p:nvSpPr>
        <p:spPr>
          <a:xfrm>
            <a:off x="0" y="356046"/>
            <a:ext cx="7524328" cy="6246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EXONERAÇÃO DE CARGO EFETIVO</a:t>
            </a:r>
          </a:p>
        </p:txBody>
      </p:sp>
      <p:sp>
        <p:nvSpPr>
          <p:cNvPr id="4082" name="Shape 4082"/>
          <p:cNvSpPr/>
          <p:nvPr/>
        </p:nvSpPr>
        <p:spPr>
          <a:xfrm>
            <a:off x="467543" y="1700808"/>
            <a:ext cx="7056785" cy="4680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Requisito: 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servidor deverá comparecer à DDF para solicitar a abertura do processo de exoneração.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 específica:</a:t>
            </a:r>
          </a:p>
          <a:p>
            <a:pPr marL="176213" marR="0" lvl="0" indent="-17621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cópia das folhas de frequência dos dois últimos meses, devidamente preenchidas até o último dia trabalhado;</a:t>
            </a:r>
          </a:p>
          <a:p>
            <a:pPr marL="176213" marR="0" lvl="0" indent="-17621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carteira do IMPCG do titular e dependentes;</a:t>
            </a:r>
          </a:p>
          <a:p>
            <a:pPr marL="176213" marR="0" lvl="0" indent="-17621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cartão do vale transporte;</a:t>
            </a:r>
          </a:p>
          <a:p>
            <a:pPr marL="176213" lvl="0" indent="-176213" algn="just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declaração de bens (imprimir do Portal do Servidor); </a:t>
            </a:r>
          </a:p>
          <a:p>
            <a:pPr marL="176213" lvl="0" indent="-176213" algn="just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último 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contracheque.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Shape 4088"/>
          <p:cNvSpPr/>
          <p:nvPr/>
        </p:nvSpPr>
        <p:spPr>
          <a:xfrm>
            <a:off x="0" y="428624"/>
            <a:ext cx="7596336" cy="624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9875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COMUNICAÇÃO DE ACIDENTE DE TRABALHO – CAT</a:t>
            </a:r>
          </a:p>
        </p:txBody>
      </p:sp>
      <p:sp>
        <p:nvSpPr>
          <p:cNvPr id="4089" name="Shape 4089"/>
          <p:cNvSpPr/>
          <p:nvPr/>
        </p:nvSpPr>
        <p:spPr>
          <a:xfrm>
            <a:off x="251520" y="1700808"/>
            <a:ext cx="7599759" cy="4502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Requisito: 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quando ocorrer acidente no exercício das atribuições do cargo ou função, provocando lesão corporal, perturbação funcional ou doença que ocasione a morte, perda parcial ou total, permanente ou temporária da capacidade física ou mental para o trabalho.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Equipara-se ao acidente no trabalho a agressão, quando não provocada, sofrida pelo servidor no serviço ou em razão dele e o ocorrido no deslocamento para o serviço ou deste para a sua residência.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20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DDF recebe somente CAT de servidor efetivo</a:t>
            </a:r>
            <a:endParaRPr lang="pt-BR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Shape 4095"/>
          <p:cNvSpPr/>
          <p:nvPr/>
        </p:nvSpPr>
        <p:spPr>
          <a:xfrm>
            <a:off x="395536" y="2173800"/>
            <a:ext cx="6786600" cy="3919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 específica: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necessário o preenchimento prévio do formulário da CAT pela unidade de lotação seguindo sempre as orientações que constam no verso do formulário antes de passar pelo médico. No ato da consulta o médico irá preencher as informações de sua competência.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 CAT deverá ser encaminhada à DDF para abertura de processo.</a:t>
            </a: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4088"/>
          <p:cNvSpPr/>
          <p:nvPr/>
        </p:nvSpPr>
        <p:spPr>
          <a:xfrm>
            <a:off x="0" y="428624"/>
            <a:ext cx="7596336" cy="624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9875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COMUNICAÇÃO DE ACIDENTE DE TRABALHO – CAT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hape 4101"/>
          <p:cNvSpPr txBox="1">
            <a:spLocks noGrp="1"/>
          </p:cNvSpPr>
          <p:nvPr>
            <p:ph type="ctrTitle" idx="4294967295"/>
          </p:nvPr>
        </p:nvSpPr>
        <p:spPr>
          <a:xfrm>
            <a:off x="0" y="188913"/>
            <a:ext cx="7668344" cy="792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96838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ct val="25000"/>
              <a:buFont typeface="Dosis Light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JORNADA ESPECIAL DE TRABALHO</a:t>
            </a:r>
            <a:endParaRPr lang="en-US" sz="2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4108"/>
          <p:cNvSpPr/>
          <p:nvPr/>
        </p:nvSpPr>
        <p:spPr>
          <a:xfrm>
            <a:off x="251520" y="1556792"/>
            <a:ext cx="7344816" cy="36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3038" marR="0" lvl="0" indent="-1730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Houve mudanças para requerer e prorrogar a jornada especial (já está no site da SEMED em Formulários DDF – REQUERIMENTO DE JORNADA ESPECIAL DE TRABALHO).</a:t>
            </a:r>
          </a:p>
          <a:p>
            <a:pPr marL="173038" marR="0" lvl="0" indent="-1730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Para requerer esse direito pela primeira vez, o requerente deverá preencher o requerimento próprio.</a:t>
            </a:r>
          </a:p>
          <a:p>
            <a:pPr marL="173038" marR="0" lvl="0" indent="-1730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Para prorrogar a jornada, o requerente deverá ligar na DDF/ SEMED no prazo de dois meses que antecede o final da concessão da jornada, com o número do processo em mãos solicitando o desarquivamento do mesmo. </a:t>
            </a:r>
          </a:p>
          <a:p>
            <a:pPr marL="173038" marR="0" lvl="0" indent="-1730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73038" marR="0" lvl="0" indent="-1730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caso de prorrogação da jornada, o requerimento a ser preenchido será o simples.</a:t>
            </a: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Shape 4108"/>
          <p:cNvSpPr/>
          <p:nvPr/>
        </p:nvSpPr>
        <p:spPr>
          <a:xfrm>
            <a:off x="500062" y="2143124"/>
            <a:ext cx="6858000" cy="3806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Requisitos: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ter sido declarado estável nos serviço público municipal.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3850" marR="0" lvl="0" indent="-3238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fastamento por no máximo 3 anos, prorrogável uma única vez por igual período, sem remuneração.</a:t>
            </a: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23850" marR="0" lvl="0" indent="-3238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servidor deverá aguardar em exercício, na sua unidade de lotação, a publicação da concessão da licença para tratar de interesse particular. </a:t>
            </a: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23850" marR="0" lvl="0" indent="-3238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licença poderá ser usufruída em período não inferior a um mês.</a:t>
            </a:r>
          </a:p>
          <a:p>
            <a:pPr marL="323850" marR="0" lvl="0" indent="-3238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O servidor deverá observar o prazo de início e término da licença, para não perder a data de retorno e responder Processo Administrativo Disciplinar – PAD (Abandono de Cargo).</a:t>
            </a:r>
            <a:endParaRPr lang="pt-BR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4088"/>
          <p:cNvSpPr/>
          <p:nvPr/>
        </p:nvSpPr>
        <p:spPr>
          <a:xfrm>
            <a:off x="0" y="404664"/>
            <a:ext cx="7596336" cy="624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0488" lvl="0">
              <a:lnSpc>
                <a:spcPct val="150000"/>
              </a:lnSpc>
              <a:buClr>
                <a:srgbClr val="FF0000"/>
              </a:buClr>
              <a:buSzPct val="25000"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LICENÇA PARA TRATAR DE INTERESSE PARTICULAR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Shape 4115"/>
          <p:cNvSpPr/>
          <p:nvPr/>
        </p:nvSpPr>
        <p:spPr>
          <a:xfrm>
            <a:off x="500062" y="2357438"/>
            <a:ext cx="6858000" cy="22236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Requisitos:</a:t>
            </a:r>
            <a:r>
              <a:rPr lang="pt-B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servidora municipal poderá ter sua licença maternidade ampliada por mais 60 dias, com remuneração.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necessária ser requerida no prazo de trinta dias do nascimento do bebê.</a:t>
            </a: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4088"/>
          <p:cNvSpPr/>
          <p:nvPr/>
        </p:nvSpPr>
        <p:spPr>
          <a:xfrm>
            <a:off x="0" y="980728"/>
            <a:ext cx="7596336" cy="6241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PRORROGAÇÃO DA LICENÇA MATERNIDADE</a:t>
            </a:r>
            <a:endParaRPr lang="en-US"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Shape 4122"/>
          <p:cNvSpPr/>
          <p:nvPr/>
        </p:nvSpPr>
        <p:spPr>
          <a:xfrm>
            <a:off x="260102" y="1556792"/>
            <a:ext cx="7488832" cy="4896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a servidora convocada ou contratada do processo seletivo que engravidar em período de convocação ou de contrato.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 específica</a:t>
            </a: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68288" marR="0" lvl="0" indent="-268288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atestado médico original constando período de gestação e data prevista para o parto;</a:t>
            </a:r>
          </a:p>
          <a:p>
            <a:pPr marL="176213" marR="0" lvl="0" indent="-176213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último contracheque.</a:t>
            </a:r>
          </a:p>
          <a:p>
            <a:pPr algn="just"/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Obs.: O requerimento será preenchido 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pela gestante na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DDF. </a:t>
            </a:r>
            <a:endParaRPr lang="pt-BR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*Durante o preenchimento do requerimento, a gestante receberá orientações impressas quanto ao processo, inclusive o de manter sua chefia imediata informada.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0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2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1" dirty="0" smtClean="0">
                <a:latin typeface="Calibri"/>
                <a:ea typeface="Calibri"/>
                <a:cs typeface="Calibri"/>
                <a:sym typeface="Calibri"/>
              </a:rPr>
              <a:t>Não deverá  ser preenchida nova convocação durante o período de estabilidade.</a:t>
            </a:r>
            <a:endParaRPr lang="pt-BR" sz="2000" b="1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4088"/>
          <p:cNvSpPr/>
          <p:nvPr/>
        </p:nvSpPr>
        <p:spPr>
          <a:xfrm>
            <a:off x="15401" y="260648"/>
            <a:ext cx="7596336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ESTABILIDADE PARA GESTANTE CONVOCADA OU CONTRATADA DO PROCESSO SELETIVO</a:t>
            </a:r>
            <a:endParaRPr lang="en-US"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Resultado de imagem para logo semed campo gran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4" name="AutoShape 6" descr="Resultado de imagem para logo semed campo gran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 descr="Resultado de imagem para logo semed campo gran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548680"/>
            <a:ext cx="6048672" cy="453650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827584" y="56612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AGRADECEMOS A ATENÇÃO E A DISPOSIÇÃO!</a:t>
            </a:r>
            <a:endParaRPr lang="pt-BR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92696"/>
            <a:ext cx="7596336" cy="6718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GRATIFICAÇÃO POR TRABALHO NOTURNO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3900"/>
          <p:cNvSpPr txBox="1">
            <a:spLocks/>
          </p:cNvSpPr>
          <p:nvPr/>
        </p:nvSpPr>
        <p:spPr>
          <a:xfrm>
            <a:off x="318470" y="1916832"/>
            <a:ext cx="7629524" cy="41764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Concedida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pelo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serviço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prestado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permanentemente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horário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entre as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dezenove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horas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de um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até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horas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seguinte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eventualmente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entre as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vinte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duas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horas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de um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às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cinco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horas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seguinte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com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acréscimo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valor das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horas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trabalhadas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nestes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períodos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razão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vinte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cento do valor da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hora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normal.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OBS.: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000" b="1" dirty="0" err="1" smtClean="0">
                <a:latin typeface="Calibri"/>
                <a:ea typeface="Calibri"/>
                <a:cs typeface="Calibri"/>
                <a:sym typeface="Calibri"/>
              </a:rPr>
              <a:t>Professores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conforme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lotação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Ergon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000" b="1" dirty="0" err="1" smtClean="0">
                <a:latin typeface="Calibri"/>
                <a:ea typeface="Calibri"/>
                <a:cs typeface="Calibri"/>
                <a:sym typeface="Calibri"/>
              </a:rPr>
              <a:t>Servidores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ADM: Será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cadastrado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 err="1" smtClean="0">
                <a:latin typeface="Calibri"/>
                <a:ea typeface="Calibri"/>
                <a:cs typeface="Calibri"/>
                <a:sym typeface="Calibri"/>
              </a:rPr>
              <a:t>Ergon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, mensalmente, conforme folha de frequência entregue 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 folha de pagamento/DDF. No período do dia 1º a 5 de cada mês.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723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92696"/>
            <a:ext cx="7596336" cy="6718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  GRATIFICAÇÃO DO MAGISTÉRIO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3900"/>
          <p:cNvSpPr txBox="1">
            <a:spLocks/>
          </p:cNvSpPr>
          <p:nvPr/>
        </p:nvSpPr>
        <p:spPr>
          <a:xfrm>
            <a:off x="318470" y="1916832"/>
            <a:ext cx="7629524" cy="41764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Função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Gratificada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Especial –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atribuída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ato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Prefeito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Municipal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aos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servidores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ocupantes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do cargo de Professor e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designados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exercer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função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regente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do 1º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ano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Ensino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Fundamental,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percentual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de 10% (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dez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cento),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calculado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seu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vencimento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OBS.: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Deverá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entregue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pela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escola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folha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pagamento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semestralmente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qual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encaminhado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a SEGES para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publicação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cadastro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ERGON.  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	É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necessário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informar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imediatamente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quando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substituição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outro </a:t>
            </a:r>
            <a:r>
              <a:rPr lang="en-US" sz="2000" dirty="0" err="1" smtClean="0">
                <a:latin typeface="Calibri"/>
                <a:ea typeface="Calibri"/>
                <a:cs typeface="Calibri"/>
                <a:sym typeface="Calibri"/>
              </a:rPr>
              <a:t>profissional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543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64897" cy="545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5521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76672"/>
            <a:ext cx="7596336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lvl="0" indent="17463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GRATIFICAÇÃO DE ZONA RURAL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3900"/>
          <p:cNvSpPr txBox="1">
            <a:spLocks/>
          </p:cNvSpPr>
          <p:nvPr/>
        </p:nvSpPr>
        <p:spPr>
          <a:xfrm>
            <a:off x="318470" y="1628800"/>
            <a:ext cx="7349874" cy="4680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pt-BR" sz="2000" b="1" dirty="0" smtClean="0"/>
              <a:t>     </a:t>
            </a:r>
            <a:r>
              <a:rPr lang="pt-BR" sz="2000" b="1" dirty="0" smtClean="0">
                <a:latin typeface="Calibri" pitchFamily="34" charset="0"/>
              </a:rPr>
              <a:t>Gratificação </a:t>
            </a:r>
            <a:r>
              <a:rPr lang="pt-BR" sz="2000" b="1" dirty="0">
                <a:latin typeface="Calibri" pitchFamily="34" charset="0"/>
              </a:rPr>
              <a:t>pelo exercício em local de difícil provimento </a:t>
            </a:r>
            <a:r>
              <a:rPr lang="pt-BR" sz="2000" dirty="0">
                <a:latin typeface="Calibri" pitchFamily="34" charset="0"/>
              </a:rPr>
              <a:t>- concedida em virtude da lotação do servidor em unidade organizacional que exige o exercício das atribuições, em caráter permanente, em horário noturno, em escalas de serviço que alternam o trabalho em horário diurno e noturno e em finais de semana, pontos facultativos e feriados, no valor de até cinquenta por cento do </a:t>
            </a:r>
            <a:r>
              <a:rPr lang="pt-BR" sz="2000" dirty="0" smtClean="0">
                <a:latin typeface="Calibri" pitchFamily="34" charset="0"/>
              </a:rPr>
              <a:t>vencimento.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</a:pPr>
            <a:endParaRPr lang="pt-BR" sz="2000" dirty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pt-BR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 O formulário de zona rural deverá ser entregue à folha de pagamento, conforme a lotação do professor, para cadastramento no sistema ERGON.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pt-BR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OBS.: Tal gratificação é cadastrada somente após o cadastramento da lotação (convocação/aula complementar).</a:t>
            </a: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</a:pPr>
            <a:endParaRPr lang="pt-B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40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51"/>
          <a:stretch>
            <a:fillRect/>
          </a:stretch>
        </p:blipFill>
        <p:spPr bwMode="auto">
          <a:xfrm>
            <a:off x="475800" y="764704"/>
            <a:ext cx="6958463" cy="527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5449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2504</Words>
  <Application>Microsoft Office PowerPoint</Application>
  <PresentationFormat>Apresentação na tela (4:3)</PresentationFormat>
  <Paragraphs>306</Paragraphs>
  <Slides>47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8" baseType="lpstr">
      <vt:lpstr>Arial</vt:lpstr>
      <vt:lpstr>Calibri</vt:lpstr>
      <vt:lpstr>Dosis Light</vt:lpstr>
      <vt:lpstr>Wingdings</vt:lpstr>
      <vt:lpstr>Noto Sans Symbols</vt:lpstr>
      <vt:lpstr>Tahoma</vt:lpstr>
      <vt:lpstr>Arimo</vt:lpstr>
      <vt:lpstr>Titillium Web Light</vt:lpstr>
      <vt:lpstr>Dosis</vt:lpstr>
      <vt:lpstr>Times New Roman</vt:lpstr>
      <vt:lpstr>Mowbray template</vt:lpstr>
      <vt:lpstr>ORIENTAÇÕES AOS DIRETORES E SECRETÁRIOS ESCOLARES  SEMED 2019</vt:lpstr>
      <vt:lpstr>PSICOSSOCIAL</vt:lpstr>
      <vt:lpstr>Slide 3</vt:lpstr>
      <vt:lpstr>FOLHA DE PAGAMENTO</vt:lpstr>
      <vt:lpstr>Slide 5</vt:lpstr>
      <vt:lpstr>Slide 6</vt:lpstr>
      <vt:lpstr>Slide 7</vt:lpstr>
      <vt:lpstr>Slide 8</vt:lpstr>
      <vt:lpstr>Slide 9</vt:lpstr>
      <vt:lpstr>Slide 10</vt:lpstr>
      <vt:lpstr>Slide 11</vt:lpstr>
      <vt:lpstr>FÉRIAS</vt:lpstr>
      <vt:lpstr>FÉRIAS</vt:lpstr>
      <vt:lpstr>FÉRIAS – GERAÇÃO AUTOMÁTICA  SERVIDORES COM GOZO DE FÉRIAS DETERMINADO</vt:lpstr>
      <vt:lpstr>Slide 15</vt:lpstr>
      <vt:lpstr>Slide 16</vt:lpstr>
      <vt:lpstr>Slide 17</vt:lpstr>
      <vt:lpstr>Slide 18</vt:lpstr>
      <vt:lpstr>Slide 19</vt:lpstr>
      <vt:lpstr>FOLHA DE FREQUÊNCIA E LICENÇAS MÉDICAS</vt:lpstr>
      <vt:lpstr>FOLHA DE FREQUÊNCIA</vt:lpstr>
      <vt:lpstr>Slide 22</vt:lpstr>
      <vt:lpstr>Slide 23</vt:lpstr>
      <vt:lpstr>Slide 24</vt:lpstr>
      <vt:lpstr>Slide 25</vt:lpstr>
      <vt:lpstr>Slide 26</vt:lpstr>
      <vt:lpstr>Slide 27</vt:lpstr>
      <vt:lpstr>PROCESSOS</vt:lpstr>
      <vt:lpstr>PROCESSOS</vt:lpstr>
      <vt:lpstr>ORIENTAÇÕES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JORNADA ESPECIAL DE TRABALHO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ORIENTAÇÕES AOS DIRETORES  SEMED 2019</dc:title>
  <cp:lastModifiedBy>sharllene.rodrigues</cp:lastModifiedBy>
  <cp:revision>117</cp:revision>
  <dcterms:modified xsi:type="dcterms:W3CDTF">2019-11-27T13:40:10Z</dcterms:modified>
</cp:coreProperties>
</file>